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fntdata" ContentType="application/x-fontdata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302" r:id="rId3"/>
    <p:sldId id="259" r:id="rId4"/>
    <p:sldId id="280" r:id="rId5"/>
    <p:sldId id="305" r:id="rId6"/>
    <p:sldId id="445" r:id="rId7"/>
    <p:sldId id="756" r:id="rId8"/>
    <p:sldId id="758" r:id="rId9"/>
    <p:sldId id="303" r:id="rId10"/>
    <p:sldId id="288" r:id="rId11"/>
  </p:sldIdLst>
  <p:sldSz cx="12192000" cy="6858000"/>
  <p:notesSz cx="6858000" cy="9144000"/>
  <p:embeddedFontLst>
    <p:embeddedFont>
      <p:font typeface="Apex New Book" panose="02010600040501010103" pitchFamily="50" charset="0"/>
      <p:regular r:id="rId14"/>
      <p:bold r:id="rId15"/>
    </p:embeddedFont>
    <p:embeddedFont>
      <p:font typeface="Apex New Light" panose="02010600040501010103" pitchFamily="50" charset="0"/>
      <p:regular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</p:embeddedFontLst>
  <p:defaultTextStyle>
    <a:defPPr>
      <a:defRPr lang="en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EB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660B408-B3CF-4A94-85FC-2B1E0A45F4A2}" styleName="Dark Style 2 –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272" autoAdjust="0"/>
    <p:restoredTop sz="84211" autoAdjust="0"/>
  </p:normalViewPr>
  <p:slideViewPr>
    <p:cSldViewPr snapToGrid="0" snapToObjects="1">
      <p:cViewPr varScale="1">
        <p:scale>
          <a:sx n="56" d="100"/>
          <a:sy n="56" d="100"/>
        </p:scale>
        <p:origin x="86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111" d="100"/>
          <a:sy n="111" d="100"/>
        </p:scale>
        <p:origin x="5968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26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heme" Target="theme/theme1.xml"/><Relationship Id="rId28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viewProps" Target="viewProps.xml"/><Relationship Id="rId27" Type="http://schemas.openxmlformats.org/officeDocument/2006/relationships/customXml" Target="../customXml/item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to Andresen" userId="77695afa-6561-42e7-bc3e-f2c4aeb6dcf7" providerId="ADAL" clId="{A0BAB7BE-674D-4AD0-B361-8C485791D1B6}"/>
    <pc:docChg chg="custSel delSld modSld">
      <pc:chgData name="Cato Andresen" userId="77695afa-6561-42e7-bc3e-f2c4aeb6dcf7" providerId="ADAL" clId="{A0BAB7BE-674D-4AD0-B361-8C485791D1B6}" dt="2023-01-23T14:27:53.808" v="149" actId="47"/>
      <pc:docMkLst>
        <pc:docMk/>
      </pc:docMkLst>
      <pc:sldChg chg="modSp mod">
        <pc:chgData name="Cato Andresen" userId="77695afa-6561-42e7-bc3e-f2c4aeb6dcf7" providerId="ADAL" clId="{A0BAB7BE-674D-4AD0-B361-8C485791D1B6}" dt="2023-01-22T21:03:20.395" v="25" actId="20577"/>
        <pc:sldMkLst>
          <pc:docMk/>
          <pc:sldMk cId="882282800" sldId="256"/>
        </pc:sldMkLst>
        <pc:spChg chg="mod">
          <ac:chgData name="Cato Andresen" userId="77695afa-6561-42e7-bc3e-f2c4aeb6dcf7" providerId="ADAL" clId="{A0BAB7BE-674D-4AD0-B361-8C485791D1B6}" dt="2023-01-22T21:03:20.395" v="25" actId="20577"/>
          <ac:spMkLst>
            <pc:docMk/>
            <pc:sldMk cId="882282800" sldId="256"/>
            <ac:spMk id="4" creationId="{63124923-D5CB-9E52-7B33-E226354CC26C}"/>
          </ac:spMkLst>
        </pc:spChg>
      </pc:sldChg>
      <pc:sldChg chg="modSp mod">
        <pc:chgData name="Cato Andresen" userId="77695afa-6561-42e7-bc3e-f2c4aeb6dcf7" providerId="ADAL" clId="{A0BAB7BE-674D-4AD0-B361-8C485791D1B6}" dt="2023-01-23T14:27:03.095" v="148" actId="20577"/>
        <pc:sldMkLst>
          <pc:docMk/>
          <pc:sldMk cId="373490285" sldId="259"/>
        </pc:sldMkLst>
        <pc:spChg chg="mod">
          <ac:chgData name="Cato Andresen" userId="77695afa-6561-42e7-bc3e-f2c4aeb6dcf7" providerId="ADAL" clId="{A0BAB7BE-674D-4AD0-B361-8C485791D1B6}" dt="2023-01-23T14:27:03.095" v="148" actId="20577"/>
          <ac:spMkLst>
            <pc:docMk/>
            <pc:sldMk cId="373490285" sldId="259"/>
            <ac:spMk id="2" creationId="{E540C11D-70DB-44D1-BF28-244AB16EC32E}"/>
          </ac:spMkLst>
        </pc:spChg>
        <pc:spChg chg="mod">
          <ac:chgData name="Cato Andresen" userId="77695afa-6561-42e7-bc3e-f2c4aeb6dcf7" providerId="ADAL" clId="{A0BAB7BE-674D-4AD0-B361-8C485791D1B6}" dt="2023-01-23T14:26:55.349" v="146" actId="20577"/>
          <ac:spMkLst>
            <pc:docMk/>
            <pc:sldMk cId="373490285" sldId="259"/>
            <ac:spMk id="7" creationId="{64BE03CC-0D9A-43F6-BD63-B3AFD6CF1DE4}"/>
          </ac:spMkLst>
        </pc:spChg>
      </pc:sldChg>
      <pc:sldChg chg="delSp modSp mod">
        <pc:chgData name="Cato Andresen" userId="77695afa-6561-42e7-bc3e-f2c4aeb6dcf7" providerId="ADAL" clId="{A0BAB7BE-674D-4AD0-B361-8C485791D1B6}" dt="2023-01-22T21:04:52.956" v="60" actId="478"/>
        <pc:sldMkLst>
          <pc:docMk/>
          <pc:sldMk cId="3123216023" sldId="288"/>
        </pc:sldMkLst>
        <pc:spChg chg="mod">
          <ac:chgData name="Cato Andresen" userId="77695afa-6561-42e7-bc3e-f2c4aeb6dcf7" providerId="ADAL" clId="{A0BAB7BE-674D-4AD0-B361-8C485791D1B6}" dt="2023-01-22T21:04:47.504" v="59" actId="20577"/>
          <ac:spMkLst>
            <pc:docMk/>
            <pc:sldMk cId="3123216023" sldId="288"/>
            <ac:spMk id="3" creationId="{C45DDEB9-B6AD-A5C1-81DD-C7EDA3223685}"/>
          </ac:spMkLst>
        </pc:spChg>
        <pc:picChg chg="del">
          <ac:chgData name="Cato Andresen" userId="77695afa-6561-42e7-bc3e-f2c4aeb6dcf7" providerId="ADAL" clId="{A0BAB7BE-674D-4AD0-B361-8C485791D1B6}" dt="2023-01-22T21:04:52.956" v="60" actId="478"/>
          <ac:picMkLst>
            <pc:docMk/>
            <pc:sldMk cId="3123216023" sldId="288"/>
            <ac:picMk id="4" creationId="{32F2CAB4-6235-11DE-81E3-2A10C21D4089}"/>
          </ac:picMkLst>
        </pc:picChg>
      </pc:sldChg>
      <pc:sldChg chg="modSp mod">
        <pc:chgData name="Cato Andresen" userId="77695afa-6561-42e7-bc3e-f2c4aeb6dcf7" providerId="ADAL" clId="{A0BAB7BE-674D-4AD0-B361-8C485791D1B6}" dt="2023-01-22T21:17:35.317" v="145" actId="20577"/>
        <pc:sldMkLst>
          <pc:docMk/>
          <pc:sldMk cId="723571116" sldId="302"/>
        </pc:sldMkLst>
        <pc:spChg chg="mod">
          <ac:chgData name="Cato Andresen" userId="77695afa-6561-42e7-bc3e-f2c4aeb6dcf7" providerId="ADAL" clId="{A0BAB7BE-674D-4AD0-B361-8C485791D1B6}" dt="2023-01-22T21:17:35.317" v="145" actId="20577"/>
          <ac:spMkLst>
            <pc:docMk/>
            <pc:sldMk cId="723571116" sldId="302"/>
            <ac:spMk id="5" creationId="{1F5D7E53-2D7B-4382-C98E-EFA75887CEFC}"/>
          </ac:spMkLst>
        </pc:spChg>
      </pc:sldChg>
      <pc:sldChg chg="del">
        <pc:chgData name="Cato Andresen" userId="77695afa-6561-42e7-bc3e-f2c4aeb6dcf7" providerId="ADAL" clId="{A0BAB7BE-674D-4AD0-B361-8C485791D1B6}" dt="2023-01-23T14:27:53.808" v="149" actId="47"/>
        <pc:sldMkLst>
          <pc:docMk/>
          <pc:sldMk cId="892714906" sldId="448"/>
        </pc:sldMkLst>
      </pc:sldChg>
      <pc:sldChg chg="del">
        <pc:chgData name="Cato Andresen" userId="77695afa-6561-42e7-bc3e-f2c4aeb6dcf7" providerId="ADAL" clId="{A0BAB7BE-674D-4AD0-B361-8C485791D1B6}" dt="2023-01-22T21:05:12.915" v="61" actId="47"/>
        <pc:sldMkLst>
          <pc:docMk/>
          <pc:sldMk cId="1520045570" sldId="757"/>
        </pc:sldMkLst>
      </pc:sldChg>
      <pc:sldChg chg="addSp delSp modSp mod modNotesTx">
        <pc:chgData name="Cato Andresen" userId="77695afa-6561-42e7-bc3e-f2c4aeb6dcf7" providerId="ADAL" clId="{A0BAB7BE-674D-4AD0-B361-8C485791D1B6}" dt="2023-01-22T21:14:23.520" v="137" actId="20577"/>
        <pc:sldMkLst>
          <pc:docMk/>
          <pc:sldMk cId="804036866" sldId="758"/>
        </pc:sldMkLst>
        <pc:spChg chg="mod">
          <ac:chgData name="Cato Andresen" userId="77695afa-6561-42e7-bc3e-f2c4aeb6dcf7" providerId="ADAL" clId="{A0BAB7BE-674D-4AD0-B361-8C485791D1B6}" dt="2023-01-22T21:13:19.804" v="135" actId="20577"/>
          <ac:spMkLst>
            <pc:docMk/>
            <pc:sldMk cId="804036866" sldId="758"/>
            <ac:spMk id="8" creationId="{46D32587-F291-4C4F-F980-65539C79E1F2}"/>
          </ac:spMkLst>
        </pc:spChg>
        <pc:picChg chg="add">
          <ac:chgData name="Cato Andresen" userId="77695afa-6561-42e7-bc3e-f2c4aeb6dcf7" providerId="ADAL" clId="{A0BAB7BE-674D-4AD0-B361-8C485791D1B6}" dt="2023-01-22T21:12:56.297" v="63" actId="22"/>
          <ac:picMkLst>
            <pc:docMk/>
            <pc:sldMk cId="804036866" sldId="758"/>
            <ac:picMk id="5" creationId="{9FBACC05-1A69-8229-4ABC-BFA6C53A0D99}"/>
          </ac:picMkLst>
        </pc:picChg>
        <pc:picChg chg="del">
          <ac:chgData name="Cato Andresen" userId="77695afa-6561-42e7-bc3e-f2c4aeb6dcf7" providerId="ADAL" clId="{A0BAB7BE-674D-4AD0-B361-8C485791D1B6}" dt="2023-01-22T21:12:54.823" v="62" actId="478"/>
          <ac:picMkLst>
            <pc:docMk/>
            <pc:sldMk cId="804036866" sldId="758"/>
            <ac:picMk id="9" creationId="{B2938AE8-11E1-88F6-F83B-366EC1B96F7B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8B4C8D0-54A2-60A8-BA88-C976BCCFB6C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FI" dirty="0">
              <a:latin typeface="Apex New Light" panose="02010600040501010103" pitchFamily="2" charset="77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3CD8AAB-840A-A3CD-5CCB-535B1C852A8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C5E0A8-6E1B-634A-9AA1-99C8E4ABD54D}" type="datetimeFigureOut">
              <a:rPr lang="en-FI" smtClean="0">
                <a:latin typeface="Apex New Light" panose="02010600040501010103" pitchFamily="2" charset="77"/>
              </a:rPr>
              <a:t>01/23/2023</a:t>
            </a:fld>
            <a:endParaRPr lang="en-FI" dirty="0">
              <a:latin typeface="Apex New Light" panose="02010600040501010103" pitchFamily="2" charset="77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3A5BDE-30DA-75CE-1F8D-024CA80D5F4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FI" dirty="0">
              <a:latin typeface="Apex New Light" panose="02010600040501010103" pitchFamily="2" charset="77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1E9530-3D40-67D3-D1BE-9B304DD8D40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525EFE-2D95-9C4A-8B8B-3403A98461A3}" type="slidenum">
              <a:rPr lang="en-FI" smtClean="0">
                <a:latin typeface="Apex New Light" panose="02010600040501010103" pitchFamily="2" charset="77"/>
              </a:rPr>
              <a:t>‹#›</a:t>
            </a:fld>
            <a:endParaRPr lang="en-FI" dirty="0">
              <a:latin typeface="Apex New Light" panose="02010600040501010103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6210645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pex New Light" panose="02010600040501010103" pitchFamily="2" charset="77"/>
              </a:defRPr>
            </a:lvl1pPr>
          </a:lstStyle>
          <a:p>
            <a:endParaRPr lang="en-FI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pex New Light" panose="02010600040501010103" pitchFamily="2" charset="77"/>
              </a:defRPr>
            </a:lvl1pPr>
          </a:lstStyle>
          <a:p>
            <a:fld id="{BEADA8CF-2A34-644D-8DC4-209EB34E0033}" type="datetimeFigureOut">
              <a:rPr lang="en-FI" smtClean="0"/>
              <a:pPr/>
              <a:t>01/23/2023</a:t>
            </a:fld>
            <a:endParaRPr lang="en-FI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FI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F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pex New Light" panose="02010600040501010103" pitchFamily="2" charset="77"/>
              </a:defRPr>
            </a:lvl1pPr>
          </a:lstStyle>
          <a:p>
            <a:endParaRPr lang="en-F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pex New Light" panose="02010600040501010103" pitchFamily="2" charset="77"/>
              </a:defRPr>
            </a:lvl1pPr>
          </a:lstStyle>
          <a:p>
            <a:fld id="{3EEE0D26-D2F9-E241-AA86-7941B9D0D510}" type="slidenum">
              <a:rPr lang="en-FI" smtClean="0"/>
              <a:pPr/>
              <a:t>‹#›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40103503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pex New Light" panose="02010600040501010103" pitchFamily="2" charset="77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Apex New Light" panose="02010600040501010103" pitchFamily="2" charset="77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Apex New Light" panose="02010600040501010103" pitchFamily="2" charset="77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Apex New Light" panose="02010600040501010103" pitchFamily="2" charset="77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Apex New Light" panose="02010600040501010103" pitchFamily="2" charset="77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EE0D26-D2F9-E241-AA86-7941B9D0D510}" type="slidenum">
              <a:rPr lang="en-FI" smtClean="0"/>
              <a:pPr/>
              <a:t>1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0200150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EE0D26-D2F9-E241-AA86-7941B9D0D510}" type="slidenum">
              <a:rPr lang="en-FI" smtClean="0"/>
              <a:pPr/>
              <a:t>10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8119858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EE0D26-D2F9-E241-AA86-7941B9D0D510}" type="slidenum">
              <a:rPr lang="en-FI" smtClean="0"/>
              <a:pPr/>
              <a:t>2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5935497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  <a:p>
            <a:pPr marL="171450" indent="-171450">
              <a:buFontTx/>
              <a:buChar char="-"/>
            </a:pPr>
            <a:endParaRPr lang="en-US" dirty="0"/>
          </a:p>
          <a:p>
            <a:pPr marL="171450" indent="-171450">
              <a:buFontTx/>
              <a:buChar char="-"/>
            </a:pPr>
            <a:endParaRPr lang="en-US" dirty="0"/>
          </a:p>
          <a:p>
            <a:pPr marL="171450" indent="-171450">
              <a:buFontTx/>
              <a:buChar char="-"/>
            </a:pPr>
            <a:endParaRPr lang="en-US" dirty="0"/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DD6166-74FE-4B67-9C57-66082FF2A9C5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906803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EE0D26-D2F9-E241-AA86-7941B9D0D510}" type="slidenum">
              <a:rPr lang="en-FI" smtClean="0"/>
              <a:pPr/>
              <a:t>4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53872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Trenger</a:t>
            </a:r>
            <a:r>
              <a:rPr lang="en-US" dirty="0"/>
              <a:t> </a:t>
            </a:r>
            <a:r>
              <a:rPr lang="en-US" dirty="0" err="1"/>
              <a:t>ikke</a:t>
            </a:r>
            <a:r>
              <a:rPr lang="en-US" dirty="0"/>
              <a:t> </a:t>
            </a:r>
            <a:r>
              <a:rPr lang="en-US" dirty="0" err="1"/>
              <a:t>være</a:t>
            </a:r>
            <a:r>
              <a:rPr lang="en-US" dirty="0"/>
              <a:t> </a:t>
            </a:r>
            <a:r>
              <a:rPr lang="en-US" dirty="0" err="1"/>
              <a:t>spl</a:t>
            </a:r>
            <a:r>
              <a:rPr lang="en-US" dirty="0"/>
              <a:t> &amp; </a:t>
            </a:r>
            <a:r>
              <a:rPr lang="en-US" dirty="0" err="1"/>
              <a:t>vernepleier</a:t>
            </a:r>
            <a:r>
              <a:rPr lang="en-US" dirty="0"/>
              <a:t> for å </a:t>
            </a:r>
            <a:r>
              <a:rPr lang="en-US" dirty="0" err="1"/>
              <a:t>drifte</a:t>
            </a:r>
            <a:r>
              <a:rPr lang="en-US" dirty="0"/>
              <a:t> </a:t>
            </a:r>
            <a:r>
              <a:rPr lang="en-US" dirty="0" err="1"/>
              <a:t>fjernpleiesystemet</a:t>
            </a:r>
            <a:endParaRPr lang="en-US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EE0D26-D2F9-E241-AA86-7941B9D0D510}" type="slidenum">
              <a:rPr lang="en-FI" smtClean="0"/>
              <a:pPr/>
              <a:t>5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695842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DD6166-74FE-4B67-9C57-66082FF2A9C5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243157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EE0D26-D2F9-E241-AA86-7941B9D0D510}" type="slidenum">
              <a:rPr lang="en-FI" smtClean="0"/>
              <a:pPr/>
              <a:t>7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8603426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Dersom vi </a:t>
            </a:r>
            <a:r>
              <a:rPr lang="en-US" dirty="0" err="1"/>
              <a:t>regner</a:t>
            </a:r>
            <a:r>
              <a:rPr lang="en-US" dirty="0"/>
              <a:t> at 50% av </a:t>
            </a:r>
            <a:r>
              <a:rPr lang="en-US" dirty="0" err="1"/>
              <a:t>utdelte</a:t>
            </a:r>
            <a:r>
              <a:rPr lang="en-US" dirty="0"/>
              <a:t> poser er spart </a:t>
            </a:r>
            <a:r>
              <a:rPr lang="en-US" dirty="0" err="1"/>
              <a:t>besøk</a:t>
            </a:r>
            <a:endParaRPr lang="en-US" dirty="0"/>
          </a:p>
          <a:p>
            <a:endParaRPr lang="en-US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EE0D26-D2F9-E241-AA86-7941B9D0D510}" type="slidenum">
              <a:rPr lang="en-FI" smtClean="0"/>
              <a:pPr/>
              <a:t>8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9921252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EE0D26-D2F9-E241-AA86-7941B9D0D510}" type="slidenum">
              <a:rPr lang="en-FI" smtClean="0"/>
              <a:pPr/>
              <a:t>9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5752502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person&#10;&#10;Description automatically generated with low confidence">
            <a:extLst>
              <a:ext uri="{FF2B5EF4-FFF2-40B4-BE49-F238E27FC236}">
                <a16:creationId xmlns:a16="http://schemas.microsoft.com/office/drawing/2014/main" id="{421B3ECD-F0A6-C6C1-E391-DF30D47D55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76D593AF-DAE8-3342-A85D-1D3952D252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14592" y="3084163"/>
            <a:ext cx="3906920" cy="1766806"/>
          </a:xfrm>
        </p:spPr>
        <p:txBody>
          <a:bodyPr anchor="b">
            <a:noAutofit/>
          </a:bodyPr>
          <a:lstStyle>
            <a:lvl1pPr algn="r">
              <a:defRPr sz="4000" b="0" i="0">
                <a:solidFill>
                  <a:schemeClr val="tx2"/>
                </a:solidFill>
                <a:latin typeface="Apex New Light" panose="02010600040501010103" pitchFamily="2" charset="77"/>
                <a:ea typeface="Apex New Light" panose="02010600040501010103" pitchFamily="2" charset="77"/>
                <a:cs typeface="Apex New Light" panose="02010600040501010103" pitchFamily="2" charset="77"/>
              </a:defRPr>
            </a:lvl1pPr>
          </a:lstStyle>
          <a:p>
            <a:r>
              <a:rPr lang="nb-NO"/>
              <a:t>Klikk for å redigere tittelstil</a:t>
            </a:r>
            <a:endParaRPr lang="en-FI" dirty="0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8D9D6591-6000-8740-8DF2-348DB028B0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252790" y="6049034"/>
            <a:ext cx="3068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 i="0">
                <a:solidFill>
                  <a:schemeClr val="tx1"/>
                </a:solidFill>
                <a:latin typeface="Apex New Book" panose="02010600040501010103" pitchFamily="2" charset="77"/>
                <a:ea typeface="Apex New Book" panose="02010600040501010103" pitchFamily="2" charset="77"/>
                <a:cs typeface="Apex New Book" panose="02010600040501010103" pitchFamily="2" charset="77"/>
              </a:defRPr>
            </a:lvl1pPr>
          </a:lstStyle>
          <a:p>
            <a:endParaRPr lang="en-FI" dirty="0"/>
          </a:p>
        </p:txBody>
      </p:sp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FE4EA774-31CA-4426-A5A7-456D1FFBA35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29234" y="5452010"/>
            <a:ext cx="1592277" cy="319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404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Purple Granny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F31BEAA4-85C2-69E0-BB91-085E3C38A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4264" y="711940"/>
            <a:ext cx="5758504" cy="1325563"/>
          </a:xfrm>
        </p:spPr>
        <p:txBody>
          <a:bodyPr lIns="0"/>
          <a:lstStyle>
            <a:lvl1pPr>
              <a:defRPr sz="3600" b="1" i="0">
                <a:solidFill>
                  <a:schemeClr val="tx2"/>
                </a:solidFill>
                <a:latin typeface="Apex New Book" panose="02010600040501010103" pitchFamily="2" charset="77"/>
                <a:ea typeface="Apex New Book" panose="02010600040501010103" pitchFamily="2" charset="77"/>
                <a:cs typeface="Apex New Book" panose="02010600040501010103" pitchFamily="2" charset="77"/>
              </a:defRPr>
            </a:lvl1pPr>
          </a:lstStyle>
          <a:p>
            <a:r>
              <a:rPr lang="nb-NO"/>
              <a:t>Klikk for å redigere tittelstil</a:t>
            </a:r>
            <a:endParaRPr lang="en-FI" dirty="0"/>
          </a:p>
        </p:txBody>
      </p:sp>
      <p:pic>
        <p:nvPicPr>
          <p:cNvPr id="3" name="Picture 2" descr="A picture containing text, person&#10;&#10;Description automatically generated">
            <a:extLst>
              <a:ext uri="{FF2B5EF4-FFF2-40B4-BE49-F238E27FC236}">
                <a16:creationId xmlns:a16="http://schemas.microsoft.com/office/drawing/2014/main" id="{320DBF72-FAAF-6DAC-40DC-4D6E042366E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00900" y="0"/>
            <a:ext cx="4991100" cy="6858000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BD76BE5-6BBF-DEAD-68BA-65551858B2B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876061" y="4516140"/>
            <a:ext cx="3605212" cy="1430337"/>
          </a:xfrm>
        </p:spPr>
        <p:txBody>
          <a:bodyPr anchor="b">
            <a:noAutofit/>
          </a:bodyPr>
          <a:lstStyle>
            <a:lvl1pPr marL="0" indent="0" algn="r">
              <a:buFontTx/>
              <a:buNone/>
              <a:defRPr sz="4000" b="1" i="0">
                <a:solidFill>
                  <a:schemeClr val="bg1"/>
                </a:solidFill>
                <a:latin typeface="Apex New Book" panose="02010600040501010103" pitchFamily="2" charset="77"/>
                <a:ea typeface="Apex New Book" panose="02010600040501010103" pitchFamily="2" charset="77"/>
                <a:cs typeface="Apex New Book" panose="02010600040501010103" pitchFamily="2" charset="77"/>
              </a:defRPr>
            </a:lvl1pPr>
            <a:lvl2pPr algn="r">
              <a:defRPr sz="240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</a:defRPr>
            </a:lvl2pPr>
            <a:lvl3pPr algn="r">
              <a:defRPr sz="240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</a:defRPr>
            </a:lvl3pPr>
            <a:lvl4pPr algn="r">
              <a:defRPr sz="240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</a:defRPr>
            </a:lvl4pPr>
            <a:lvl5pPr algn="r">
              <a:defRPr sz="240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en-GB" dirty="0"/>
              <a:t>Click to edit text</a:t>
            </a:r>
            <a:endParaRPr lang="en-FI" dirty="0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8B28038C-0B5A-6FBC-2151-349BBCF75F1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02039" y="6292661"/>
            <a:ext cx="1091391" cy="219155"/>
          </a:xfrm>
          <a:prstGeom prst="rect">
            <a:avLst/>
          </a:prstGeom>
        </p:spPr>
      </p:pic>
      <p:sp>
        <p:nvSpPr>
          <p:cNvPr id="13" name="Slide Number Placeholder 14">
            <a:extLst>
              <a:ext uri="{FF2B5EF4-FFF2-40B4-BE49-F238E27FC236}">
                <a16:creationId xmlns:a16="http://schemas.microsoft.com/office/drawing/2014/main" id="{928A9B7E-5487-B3D6-CF65-43FE62C287D8}"/>
              </a:ext>
            </a:extLst>
          </p:cNvPr>
          <p:cNvSpPr>
            <a:spLocks noGrp="1" noChangeAspect="1"/>
          </p:cNvSpPr>
          <p:nvPr>
            <p:ph type="sldNum" sz="quarter" idx="12"/>
          </p:nvPr>
        </p:nvSpPr>
        <p:spPr>
          <a:xfrm>
            <a:off x="435817" y="6258239"/>
            <a:ext cx="317218" cy="288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 sz="700" b="0" i="0" spc="0">
                <a:solidFill>
                  <a:schemeClr val="tx1"/>
                </a:solidFill>
                <a:latin typeface="Apex New Light" panose="02010600040501010103" pitchFamily="2" charset="77"/>
              </a:defRPr>
            </a:lvl1pPr>
          </a:lstStyle>
          <a:p>
            <a:pPr algn="ctr"/>
            <a:fld id="{0CC34567-1781-294E-8CA8-E41791FA7B60}" type="slidenum">
              <a:rPr lang="en-FI" smtClean="0"/>
              <a:pPr algn="ctr"/>
              <a:t>‹#›</a:t>
            </a:fld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BDEE496-7DD1-7608-5C07-A5BD51CE38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4264" y="2522012"/>
            <a:ext cx="5197048" cy="3713792"/>
          </a:xfrm>
        </p:spPr>
        <p:txBody>
          <a:bodyPr>
            <a:normAutofit/>
          </a:bodyPr>
          <a:lstStyle>
            <a:lvl1pPr>
              <a:defRPr sz="2400" b="1" i="0">
                <a:latin typeface="Apex New Book" panose="02010600040501010103" pitchFamily="2" charset="77"/>
                <a:ea typeface="Apex New Book" panose="02010600040501010103" pitchFamily="2" charset="77"/>
                <a:cs typeface="Apex New Book" panose="02010600040501010103" pitchFamily="2" charset="77"/>
              </a:defRPr>
            </a:lvl1pPr>
            <a:lvl2pPr marL="685800" indent="-228600">
              <a:buFont typeface="Apex New Book" panose="02010600040501010103" pitchFamily="50" charset="0"/>
              <a:buChar char="-"/>
              <a:defRPr sz="2000" b="1" i="0">
                <a:latin typeface="Apex New Book" panose="02010600040501010103" pitchFamily="2" charset="77"/>
                <a:ea typeface="Apex New Book" panose="02010600040501010103" pitchFamily="2" charset="77"/>
                <a:cs typeface="Apex New Book" panose="02010600040501010103" pitchFamily="2" charset="77"/>
              </a:defRPr>
            </a:lvl2pPr>
            <a:lvl3pPr marL="1143000" indent="-228600">
              <a:buFont typeface="Apex New Book" panose="02010600040501010103" pitchFamily="50" charset="0"/>
              <a:buChar char="-"/>
              <a:defRPr sz="1800" b="1" i="0">
                <a:latin typeface="Apex New Book" panose="02010600040501010103" pitchFamily="2" charset="77"/>
                <a:ea typeface="Apex New Book" panose="02010600040501010103" pitchFamily="2" charset="77"/>
                <a:cs typeface="Apex New Book" panose="02010600040501010103" pitchFamily="2" charset="77"/>
              </a:defRPr>
            </a:lvl3pPr>
            <a:lvl4pPr marL="1600200" indent="-228600">
              <a:buFont typeface="Apex New Book" panose="02010600040501010103" pitchFamily="50" charset="0"/>
              <a:buChar char="-"/>
              <a:defRPr sz="1600" b="1" i="0">
                <a:latin typeface="Apex New Book" panose="02010600040501010103" pitchFamily="2" charset="77"/>
                <a:ea typeface="Apex New Book" panose="02010600040501010103" pitchFamily="2" charset="77"/>
                <a:cs typeface="Apex New Book" panose="02010600040501010103" pitchFamily="2" charset="77"/>
              </a:defRPr>
            </a:lvl4pPr>
            <a:lvl5pPr marL="2057400" indent="-228600">
              <a:buFont typeface="Apex New Book" panose="02010600040501010103" pitchFamily="50" charset="0"/>
              <a:buChar char="-"/>
              <a:defRPr sz="1600" b="1" i="0">
                <a:latin typeface="Apex New Book" panose="02010600040501010103" pitchFamily="2" charset="77"/>
                <a:ea typeface="Apex New Book" panose="02010600040501010103" pitchFamily="2" charset="77"/>
                <a:cs typeface="Apex New Book" panose="02010600040501010103" pitchFamily="2" charset="77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412678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Purple Caption Nur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and person taking a selfie&#10;&#10;Description automatically generated with medium confidence">
            <a:extLst>
              <a:ext uri="{FF2B5EF4-FFF2-40B4-BE49-F238E27FC236}">
                <a16:creationId xmlns:a16="http://schemas.microsoft.com/office/drawing/2014/main" id="{F47DBED4-D07D-C7B8-0566-FF77832B904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00900" y="0"/>
            <a:ext cx="4991100" cy="685800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F31BEAA4-85C2-69E0-BB91-085E3C38A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4264" y="711940"/>
            <a:ext cx="5758504" cy="1325563"/>
          </a:xfrm>
        </p:spPr>
        <p:txBody>
          <a:bodyPr lIns="0"/>
          <a:lstStyle>
            <a:lvl1pPr>
              <a:defRPr sz="3600" b="1" i="0">
                <a:solidFill>
                  <a:schemeClr val="tx2"/>
                </a:solidFill>
                <a:latin typeface="Apex New Book" panose="02010600040501010103" pitchFamily="2" charset="77"/>
                <a:ea typeface="Apex New Book" panose="02010600040501010103" pitchFamily="2" charset="77"/>
                <a:cs typeface="Apex New Book" panose="02010600040501010103" pitchFamily="2" charset="77"/>
              </a:defRPr>
            </a:lvl1pPr>
          </a:lstStyle>
          <a:p>
            <a:r>
              <a:rPr lang="nb-NO"/>
              <a:t>Klikk for å redigere tittelstil</a:t>
            </a:r>
            <a:endParaRPr lang="en-FI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BD76BE5-6BBF-DEAD-68BA-65551858B2B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876061" y="4516140"/>
            <a:ext cx="3605212" cy="1430337"/>
          </a:xfrm>
        </p:spPr>
        <p:txBody>
          <a:bodyPr anchor="b">
            <a:noAutofit/>
          </a:bodyPr>
          <a:lstStyle>
            <a:lvl1pPr marL="0" indent="0" algn="r">
              <a:buFontTx/>
              <a:buNone/>
              <a:defRPr sz="4000" b="1" i="0">
                <a:solidFill>
                  <a:schemeClr val="bg1"/>
                </a:solidFill>
                <a:latin typeface="Apex New Book" panose="02010600040501010103" pitchFamily="2" charset="77"/>
                <a:ea typeface="Apex New Book" panose="02010600040501010103" pitchFamily="2" charset="77"/>
                <a:cs typeface="Apex New Book" panose="02010600040501010103" pitchFamily="2" charset="77"/>
              </a:defRPr>
            </a:lvl1pPr>
            <a:lvl2pPr algn="r">
              <a:defRPr sz="240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</a:defRPr>
            </a:lvl2pPr>
            <a:lvl3pPr algn="r">
              <a:defRPr sz="240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</a:defRPr>
            </a:lvl3pPr>
            <a:lvl4pPr algn="r">
              <a:defRPr sz="240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</a:defRPr>
            </a:lvl4pPr>
            <a:lvl5pPr algn="r">
              <a:defRPr sz="240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en-GB" dirty="0"/>
              <a:t>Click to edit text</a:t>
            </a:r>
            <a:endParaRPr lang="en-FI" dirty="0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8B28038C-0B5A-6FBC-2151-349BBCF75F1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02039" y="6292661"/>
            <a:ext cx="1091391" cy="219155"/>
          </a:xfrm>
          <a:prstGeom prst="rect">
            <a:avLst/>
          </a:prstGeom>
        </p:spPr>
      </p:pic>
      <p:sp>
        <p:nvSpPr>
          <p:cNvPr id="13" name="Slide Number Placeholder 14">
            <a:extLst>
              <a:ext uri="{FF2B5EF4-FFF2-40B4-BE49-F238E27FC236}">
                <a16:creationId xmlns:a16="http://schemas.microsoft.com/office/drawing/2014/main" id="{928A9B7E-5487-B3D6-CF65-43FE62C287D8}"/>
              </a:ext>
            </a:extLst>
          </p:cNvPr>
          <p:cNvSpPr>
            <a:spLocks noGrp="1" noChangeAspect="1"/>
          </p:cNvSpPr>
          <p:nvPr>
            <p:ph type="sldNum" sz="quarter" idx="12"/>
          </p:nvPr>
        </p:nvSpPr>
        <p:spPr>
          <a:xfrm>
            <a:off x="435817" y="6258239"/>
            <a:ext cx="317218" cy="288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 sz="700" b="0" i="0" spc="0">
                <a:solidFill>
                  <a:schemeClr val="tx1"/>
                </a:solidFill>
                <a:latin typeface="Apex New Light" panose="02010600040501010103" pitchFamily="2" charset="77"/>
              </a:defRPr>
            </a:lvl1pPr>
          </a:lstStyle>
          <a:p>
            <a:pPr algn="ctr"/>
            <a:fld id="{0CC34567-1781-294E-8CA8-E41791FA7B60}" type="slidenum">
              <a:rPr lang="en-FI" smtClean="0"/>
              <a:pPr algn="ctr"/>
              <a:t>‹#›</a:t>
            </a:fld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1D8B0B9-D3D1-3538-D029-F586150F9F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4264" y="2522012"/>
            <a:ext cx="5197048" cy="3713792"/>
          </a:xfrm>
        </p:spPr>
        <p:txBody>
          <a:bodyPr>
            <a:normAutofit/>
          </a:bodyPr>
          <a:lstStyle>
            <a:lvl1pPr>
              <a:defRPr sz="2400" b="1" i="0">
                <a:latin typeface="Apex New Book" panose="02010600040501010103" pitchFamily="2" charset="77"/>
                <a:ea typeface="Apex New Book" panose="02010600040501010103" pitchFamily="2" charset="77"/>
                <a:cs typeface="Apex New Book" panose="02010600040501010103" pitchFamily="2" charset="77"/>
              </a:defRPr>
            </a:lvl1pPr>
            <a:lvl2pPr marL="685800" indent="-228600">
              <a:buFont typeface="Apex New Book" panose="02010600040501010103" pitchFamily="50" charset="0"/>
              <a:buChar char="-"/>
              <a:defRPr sz="2000" b="1" i="0">
                <a:latin typeface="Apex New Book" panose="02010600040501010103" pitchFamily="2" charset="77"/>
                <a:ea typeface="Apex New Book" panose="02010600040501010103" pitchFamily="2" charset="77"/>
                <a:cs typeface="Apex New Book" panose="02010600040501010103" pitchFamily="2" charset="77"/>
              </a:defRPr>
            </a:lvl2pPr>
            <a:lvl3pPr marL="1143000" indent="-228600">
              <a:buFont typeface="Apex New Book" panose="02010600040501010103" pitchFamily="50" charset="0"/>
              <a:buChar char="-"/>
              <a:defRPr sz="1800" b="1" i="0">
                <a:latin typeface="Apex New Book" panose="02010600040501010103" pitchFamily="2" charset="77"/>
                <a:ea typeface="Apex New Book" panose="02010600040501010103" pitchFamily="2" charset="77"/>
                <a:cs typeface="Apex New Book" panose="02010600040501010103" pitchFamily="2" charset="77"/>
              </a:defRPr>
            </a:lvl3pPr>
            <a:lvl4pPr marL="1600200" indent="-228600">
              <a:buFont typeface="Apex New Book" panose="02010600040501010103" pitchFamily="50" charset="0"/>
              <a:buChar char="-"/>
              <a:defRPr sz="1600" b="1" i="0">
                <a:latin typeface="Apex New Book" panose="02010600040501010103" pitchFamily="2" charset="77"/>
                <a:ea typeface="Apex New Book" panose="02010600040501010103" pitchFamily="2" charset="77"/>
                <a:cs typeface="Apex New Book" panose="02010600040501010103" pitchFamily="2" charset="77"/>
              </a:defRPr>
            </a:lvl4pPr>
            <a:lvl5pPr marL="2057400" indent="-228600">
              <a:buFont typeface="Apex New Book" panose="02010600040501010103" pitchFamily="50" charset="0"/>
              <a:buChar char="-"/>
              <a:defRPr sz="1600" b="1" i="0">
                <a:latin typeface="Apex New Book" panose="02010600040501010103" pitchFamily="2" charset="77"/>
                <a:ea typeface="Apex New Book" panose="02010600040501010103" pitchFamily="2" charset="77"/>
                <a:cs typeface="Apex New Book" panose="02010600040501010103" pitchFamily="2" charset="77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3684617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Light Purple Caption Nur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person&#10;&#10;Description automatically generated">
            <a:extLst>
              <a:ext uri="{FF2B5EF4-FFF2-40B4-BE49-F238E27FC236}">
                <a16:creationId xmlns:a16="http://schemas.microsoft.com/office/drawing/2014/main" id="{3938D078-C5B1-0260-8F94-BA688188C9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00900" y="0"/>
            <a:ext cx="4991100" cy="685800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F31BEAA4-85C2-69E0-BB91-085E3C38A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4264" y="711940"/>
            <a:ext cx="5758504" cy="1325563"/>
          </a:xfrm>
        </p:spPr>
        <p:txBody>
          <a:bodyPr lIns="0"/>
          <a:lstStyle>
            <a:lvl1pPr>
              <a:defRPr sz="3600" b="1" i="0">
                <a:solidFill>
                  <a:schemeClr val="tx2"/>
                </a:solidFill>
                <a:latin typeface="Apex New Book" panose="02010600040501010103" pitchFamily="2" charset="77"/>
                <a:ea typeface="Apex New Book" panose="02010600040501010103" pitchFamily="2" charset="77"/>
                <a:cs typeface="Apex New Book" panose="02010600040501010103" pitchFamily="2" charset="77"/>
              </a:defRPr>
            </a:lvl1pPr>
          </a:lstStyle>
          <a:p>
            <a:r>
              <a:rPr lang="nb-NO"/>
              <a:t>Klikk for å redigere tittelstil</a:t>
            </a:r>
            <a:endParaRPr lang="en-FI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BD76BE5-6BBF-DEAD-68BA-65551858B2B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876061" y="4516140"/>
            <a:ext cx="3605212" cy="1430337"/>
          </a:xfrm>
        </p:spPr>
        <p:txBody>
          <a:bodyPr anchor="b">
            <a:noAutofit/>
          </a:bodyPr>
          <a:lstStyle>
            <a:lvl1pPr marL="0" indent="0" algn="r">
              <a:buFontTx/>
              <a:buNone/>
              <a:defRPr sz="4000" b="1" i="0">
                <a:solidFill>
                  <a:schemeClr val="bg1"/>
                </a:solidFill>
                <a:latin typeface="Apex New Book" panose="02010600040501010103" pitchFamily="2" charset="77"/>
                <a:ea typeface="Apex New Book" panose="02010600040501010103" pitchFamily="2" charset="77"/>
                <a:cs typeface="Apex New Book" panose="02010600040501010103" pitchFamily="2" charset="77"/>
              </a:defRPr>
            </a:lvl1pPr>
            <a:lvl2pPr algn="r">
              <a:defRPr sz="240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</a:defRPr>
            </a:lvl2pPr>
            <a:lvl3pPr algn="r">
              <a:defRPr sz="240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</a:defRPr>
            </a:lvl3pPr>
            <a:lvl4pPr algn="r">
              <a:defRPr sz="240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</a:defRPr>
            </a:lvl4pPr>
            <a:lvl5pPr algn="r">
              <a:defRPr sz="240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en-GB" dirty="0"/>
              <a:t>Click to edit text</a:t>
            </a:r>
            <a:endParaRPr lang="en-FI" dirty="0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8B28038C-0B5A-6FBC-2151-349BBCF75F1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02039" y="6292661"/>
            <a:ext cx="1091391" cy="219155"/>
          </a:xfrm>
          <a:prstGeom prst="rect">
            <a:avLst/>
          </a:prstGeom>
        </p:spPr>
      </p:pic>
      <p:sp>
        <p:nvSpPr>
          <p:cNvPr id="13" name="Slide Number Placeholder 14">
            <a:extLst>
              <a:ext uri="{FF2B5EF4-FFF2-40B4-BE49-F238E27FC236}">
                <a16:creationId xmlns:a16="http://schemas.microsoft.com/office/drawing/2014/main" id="{928A9B7E-5487-B3D6-CF65-43FE62C287D8}"/>
              </a:ext>
            </a:extLst>
          </p:cNvPr>
          <p:cNvSpPr>
            <a:spLocks noGrp="1" noChangeAspect="1"/>
          </p:cNvSpPr>
          <p:nvPr>
            <p:ph type="sldNum" sz="quarter" idx="12"/>
          </p:nvPr>
        </p:nvSpPr>
        <p:spPr>
          <a:xfrm>
            <a:off x="435817" y="6258239"/>
            <a:ext cx="317218" cy="288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 sz="700" b="0" i="0" spc="0">
                <a:solidFill>
                  <a:schemeClr val="tx1"/>
                </a:solidFill>
                <a:latin typeface="Apex New Light" panose="02010600040501010103" pitchFamily="2" charset="77"/>
              </a:defRPr>
            </a:lvl1pPr>
          </a:lstStyle>
          <a:p>
            <a:pPr algn="ctr"/>
            <a:fld id="{0CC34567-1781-294E-8CA8-E41791FA7B60}" type="slidenum">
              <a:rPr lang="en-FI" smtClean="0"/>
              <a:pPr algn="ctr"/>
              <a:t>‹#›</a:t>
            </a:fld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992D674-C3CF-5DEE-BB95-C17B29028E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4264" y="2522012"/>
            <a:ext cx="5197048" cy="3713792"/>
          </a:xfrm>
        </p:spPr>
        <p:txBody>
          <a:bodyPr>
            <a:normAutofit/>
          </a:bodyPr>
          <a:lstStyle>
            <a:lvl1pPr>
              <a:defRPr b="1" i="0">
                <a:latin typeface="Apex New Book" panose="02010600040501010103" pitchFamily="2" charset="77"/>
                <a:ea typeface="Apex New Book" panose="02010600040501010103" pitchFamily="2" charset="77"/>
                <a:cs typeface="Apex New Book" panose="02010600040501010103" pitchFamily="2" charset="77"/>
              </a:defRPr>
            </a:lvl1pPr>
            <a:lvl2pPr marL="685800" indent="-228600">
              <a:buFont typeface="Apex New Book" panose="02010600040501010103" pitchFamily="50" charset="0"/>
              <a:buChar char="-"/>
              <a:defRPr b="1" i="0">
                <a:latin typeface="Apex New Book" panose="02010600040501010103" pitchFamily="2" charset="77"/>
                <a:ea typeface="Apex New Book" panose="02010600040501010103" pitchFamily="2" charset="77"/>
                <a:cs typeface="Apex New Book" panose="02010600040501010103" pitchFamily="2" charset="77"/>
              </a:defRPr>
            </a:lvl2pPr>
            <a:lvl3pPr marL="1143000" indent="-228600">
              <a:buFont typeface="Apex New Book" panose="02010600040501010103" pitchFamily="50" charset="0"/>
              <a:buChar char="-"/>
              <a:defRPr b="1" i="0">
                <a:latin typeface="Apex New Book" panose="02010600040501010103" pitchFamily="2" charset="77"/>
                <a:ea typeface="Apex New Book" panose="02010600040501010103" pitchFamily="2" charset="77"/>
                <a:cs typeface="Apex New Book" panose="02010600040501010103" pitchFamily="2" charset="77"/>
              </a:defRPr>
            </a:lvl3pPr>
            <a:lvl4pPr marL="1600200" indent="-228600">
              <a:buFont typeface="Apex New Book" panose="02010600040501010103" pitchFamily="50" charset="0"/>
              <a:buChar char="-"/>
              <a:defRPr b="1" i="0">
                <a:latin typeface="Apex New Book" panose="02010600040501010103" pitchFamily="2" charset="77"/>
                <a:ea typeface="Apex New Book" panose="02010600040501010103" pitchFamily="2" charset="77"/>
                <a:cs typeface="Apex New Book" panose="02010600040501010103" pitchFamily="2" charset="77"/>
              </a:defRPr>
            </a:lvl4pPr>
            <a:lvl5pPr marL="2057400" indent="-228600">
              <a:buFont typeface="Apex New Book" panose="02010600040501010103" pitchFamily="50" charset="0"/>
              <a:buChar char="-"/>
              <a:defRPr b="1" i="0">
                <a:latin typeface="Apex New Book" panose="02010600040501010103" pitchFamily="2" charset="77"/>
                <a:ea typeface="Apex New Book" panose="02010600040501010103" pitchFamily="2" charset="77"/>
                <a:cs typeface="Apex New Book" panose="02010600040501010103" pitchFamily="2" charset="77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40115945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Purple Caption Gran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97061DC-8424-3E43-BE51-30037D9E2F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0650" y="2522012"/>
            <a:ext cx="5197048" cy="3713792"/>
          </a:xfrm>
        </p:spPr>
        <p:txBody>
          <a:bodyPr>
            <a:normAutofit/>
          </a:bodyPr>
          <a:lstStyle>
            <a:lvl1pPr>
              <a:defRPr b="1" i="0">
                <a:latin typeface="Apex New Book" panose="02010600040501010103" pitchFamily="2" charset="77"/>
                <a:ea typeface="Apex New Book" panose="02010600040501010103" pitchFamily="2" charset="77"/>
                <a:cs typeface="Apex New Book" panose="02010600040501010103" pitchFamily="2" charset="77"/>
              </a:defRPr>
            </a:lvl1pPr>
            <a:lvl2pPr marL="685800" indent="-228600">
              <a:buFont typeface="Apex New Book" panose="02010600040501010103" pitchFamily="50" charset="0"/>
              <a:buChar char="-"/>
              <a:defRPr b="1" i="0">
                <a:latin typeface="Apex New Book" panose="02010600040501010103" pitchFamily="2" charset="77"/>
                <a:ea typeface="Apex New Book" panose="02010600040501010103" pitchFamily="2" charset="77"/>
                <a:cs typeface="Apex New Book" panose="02010600040501010103" pitchFamily="2" charset="77"/>
              </a:defRPr>
            </a:lvl2pPr>
            <a:lvl3pPr marL="1143000" indent="-228600">
              <a:buFont typeface="Apex New Book" panose="02010600040501010103" pitchFamily="50" charset="0"/>
              <a:buChar char="-"/>
              <a:defRPr b="1" i="0">
                <a:latin typeface="Apex New Book" panose="02010600040501010103" pitchFamily="2" charset="77"/>
                <a:ea typeface="Apex New Book" panose="02010600040501010103" pitchFamily="2" charset="77"/>
                <a:cs typeface="Apex New Book" panose="02010600040501010103" pitchFamily="2" charset="77"/>
              </a:defRPr>
            </a:lvl3pPr>
            <a:lvl4pPr marL="1600200" indent="-228600">
              <a:buFont typeface="Apex New Book" panose="02010600040501010103" pitchFamily="50" charset="0"/>
              <a:buChar char="-"/>
              <a:defRPr b="1" i="0">
                <a:latin typeface="Apex New Book" panose="02010600040501010103" pitchFamily="2" charset="77"/>
                <a:ea typeface="Apex New Book" panose="02010600040501010103" pitchFamily="2" charset="77"/>
                <a:cs typeface="Apex New Book" panose="02010600040501010103" pitchFamily="2" charset="77"/>
              </a:defRPr>
            </a:lvl4pPr>
            <a:lvl5pPr marL="2057400" indent="-228600">
              <a:buFont typeface="Apex New Book" panose="02010600040501010103" pitchFamily="50" charset="0"/>
              <a:buChar char="-"/>
              <a:defRPr b="1" i="0">
                <a:latin typeface="Apex New Book" panose="02010600040501010103" pitchFamily="2" charset="77"/>
                <a:ea typeface="Apex New Book" panose="02010600040501010103" pitchFamily="2" charset="77"/>
                <a:cs typeface="Apex New Book" panose="02010600040501010103" pitchFamily="2" charset="77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FI" dirty="0"/>
          </a:p>
        </p:txBody>
      </p:sp>
      <p:sp>
        <p:nvSpPr>
          <p:cNvPr id="7" name="Slide Number Placeholder 14">
            <a:extLst>
              <a:ext uri="{FF2B5EF4-FFF2-40B4-BE49-F238E27FC236}">
                <a16:creationId xmlns:a16="http://schemas.microsoft.com/office/drawing/2014/main" id="{CD42E96E-5752-AD26-5E84-04F4801B5411}"/>
              </a:ext>
            </a:extLst>
          </p:cNvPr>
          <p:cNvSpPr>
            <a:spLocks noGrp="1" noChangeAspect="1"/>
          </p:cNvSpPr>
          <p:nvPr>
            <p:ph type="sldNum" sz="quarter" idx="12"/>
          </p:nvPr>
        </p:nvSpPr>
        <p:spPr>
          <a:xfrm>
            <a:off x="435817" y="6258239"/>
            <a:ext cx="317218" cy="2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ctr"/>
          <a:lstStyle>
            <a:lvl1pPr>
              <a:defRPr sz="1000" b="0" i="0" spc="-150">
                <a:solidFill>
                  <a:schemeClr val="tx1"/>
                </a:solidFill>
                <a:latin typeface="Apex New Light" panose="02010600040501010103" pitchFamily="2" charset="77"/>
              </a:defRPr>
            </a:lvl1pPr>
          </a:lstStyle>
          <a:p>
            <a:pPr algn="ctr"/>
            <a:fld id="{0CC34567-1781-294E-8CA8-E41791FA7B60}" type="slidenum">
              <a:rPr lang="en-FI" smtClean="0"/>
              <a:pPr algn="ctr"/>
              <a:t>‹#›</a:t>
            </a:fld>
            <a:endParaRPr lang="en-FI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4BCA0AB-AA55-C8D6-1D92-53432142C8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0650" y="711940"/>
            <a:ext cx="5051736" cy="1325563"/>
          </a:xfrm>
        </p:spPr>
        <p:txBody>
          <a:bodyPr lIns="0"/>
          <a:lstStyle>
            <a:lvl1pPr>
              <a:defRPr sz="3600" b="1" i="0">
                <a:solidFill>
                  <a:schemeClr val="tx2"/>
                </a:solidFill>
                <a:latin typeface="Apex New Book" panose="02010600040501010103" pitchFamily="2" charset="77"/>
                <a:ea typeface="Apex New Book" panose="02010600040501010103" pitchFamily="2" charset="77"/>
                <a:cs typeface="Apex New Book" panose="02010600040501010103" pitchFamily="2" charset="77"/>
              </a:defRPr>
            </a:lvl1pPr>
          </a:lstStyle>
          <a:p>
            <a:r>
              <a:rPr lang="nb-NO"/>
              <a:t>Klikk for å redigere tittelstil</a:t>
            </a:r>
            <a:endParaRPr lang="en-FI" dirty="0"/>
          </a:p>
        </p:txBody>
      </p:sp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92754598-F274-D422-CCEF-FC12DDA0372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02039" y="6292661"/>
            <a:ext cx="1091391" cy="219155"/>
          </a:xfrm>
          <a:prstGeom prst="rect">
            <a:avLst/>
          </a:prstGeom>
        </p:spPr>
      </p:pic>
      <p:pic>
        <p:nvPicPr>
          <p:cNvPr id="9" name="Picture 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8559D5CD-DC3C-BE6E-4922-29C54DD2196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02040" y="6292661"/>
            <a:ext cx="1091391" cy="219155"/>
          </a:xfrm>
          <a:prstGeom prst="rect">
            <a:avLst/>
          </a:prstGeom>
        </p:spPr>
      </p:pic>
      <p:pic>
        <p:nvPicPr>
          <p:cNvPr id="10" name="Picture 9" descr="A picture containing text, person&#10;&#10;Description automatically generated">
            <a:extLst>
              <a:ext uri="{FF2B5EF4-FFF2-40B4-BE49-F238E27FC236}">
                <a16:creationId xmlns:a16="http://schemas.microsoft.com/office/drawing/2014/main" id="{7CDDA5B0-B649-6AB9-0B61-8E62914D016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flipH="1">
            <a:off x="0" y="0"/>
            <a:ext cx="4991100" cy="6858000"/>
          </a:xfrm>
          <a:prstGeom prst="rect">
            <a:avLst/>
          </a:prstGeom>
        </p:spPr>
      </p:pic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F433AABA-C130-20D6-76D6-0408D92C2A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5162" y="4516140"/>
            <a:ext cx="3605212" cy="1430337"/>
          </a:xfrm>
        </p:spPr>
        <p:txBody>
          <a:bodyPr anchor="b">
            <a:noAutofit/>
          </a:bodyPr>
          <a:lstStyle>
            <a:lvl1pPr marL="0" indent="0" algn="r">
              <a:buFontTx/>
              <a:buNone/>
              <a:defRPr sz="4000" b="1" i="0">
                <a:solidFill>
                  <a:schemeClr val="bg1"/>
                </a:solidFill>
                <a:latin typeface="Apex New Book" panose="02010600040501010103" pitchFamily="2" charset="77"/>
                <a:ea typeface="Apex New Book" panose="02010600040501010103" pitchFamily="2" charset="77"/>
                <a:cs typeface="Apex New Book" panose="02010600040501010103" pitchFamily="2" charset="77"/>
              </a:defRPr>
            </a:lvl1pPr>
            <a:lvl2pPr algn="r">
              <a:defRPr sz="240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</a:defRPr>
            </a:lvl2pPr>
            <a:lvl3pPr algn="r">
              <a:defRPr sz="240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</a:defRPr>
            </a:lvl3pPr>
            <a:lvl4pPr algn="r">
              <a:defRPr sz="240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</a:defRPr>
            </a:lvl4pPr>
            <a:lvl5pPr algn="r">
              <a:defRPr sz="240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en-GB" dirty="0"/>
              <a:t>Click to edit text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4819167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und picture pla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F31BEAA4-85C2-69E0-BB91-085E3C38A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4264" y="711940"/>
            <a:ext cx="5758504" cy="1325563"/>
          </a:xfrm>
        </p:spPr>
        <p:txBody>
          <a:bodyPr lIns="0"/>
          <a:lstStyle>
            <a:lvl1pPr>
              <a:defRPr sz="3600" b="1" i="0">
                <a:solidFill>
                  <a:schemeClr val="tx2"/>
                </a:solidFill>
                <a:latin typeface="Apex New Book" panose="02010600040501010103" pitchFamily="2" charset="77"/>
                <a:ea typeface="Apex New Book" panose="02010600040501010103" pitchFamily="2" charset="77"/>
                <a:cs typeface="Apex New Book" panose="02010600040501010103" pitchFamily="2" charset="77"/>
              </a:defRPr>
            </a:lvl1pPr>
          </a:lstStyle>
          <a:p>
            <a:r>
              <a:rPr lang="nb-NO"/>
              <a:t>Klikk for å redigere tittelstil</a:t>
            </a:r>
            <a:endParaRPr lang="en-FI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BD76BE5-6BBF-DEAD-68BA-65551858B2B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876061" y="4516140"/>
            <a:ext cx="3605212" cy="1430337"/>
          </a:xfrm>
        </p:spPr>
        <p:txBody>
          <a:bodyPr anchor="b">
            <a:noAutofit/>
          </a:bodyPr>
          <a:lstStyle>
            <a:lvl1pPr marL="0" indent="0" algn="r">
              <a:buFontTx/>
              <a:buNone/>
              <a:defRPr sz="4000" b="1" i="0">
                <a:solidFill>
                  <a:schemeClr val="bg1"/>
                </a:solidFill>
                <a:latin typeface="Apex New Book" panose="02010600040501010103" pitchFamily="2" charset="77"/>
                <a:ea typeface="Apex New Book" panose="02010600040501010103" pitchFamily="2" charset="77"/>
                <a:cs typeface="Apex New Book" panose="02010600040501010103" pitchFamily="2" charset="77"/>
              </a:defRPr>
            </a:lvl1pPr>
            <a:lvl2pPr algn="r">
              <a:defRPr sz="240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</a:defRPr>
            </a:lvl2pPr>
            <a:lvl3pPr algn="r">
              <a:defRPr sz="240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</a:defRPr>
            </a:lvl3pPr>
            <a:lvl4pPr algn="r">
              <a:defRPr sz="240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</a:defRPr>
            </a:lvl4pPr>
            <a:lvl5pPr algn="r">
              <a:defRPr sz="240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en-GB" dirty="0"/>
              <a:t>Click to edit text</a:t>
            </a:r>
            <a:endParaRPr lang="en-FI" dirty="0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8B28038C-0B5A-6FBC-2151-349BBCF75F1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02039" y="6292661"/>
            <a:ext cx="1091391" cy="219155"/>
          </a:xfrm>
          <a:prstGeom prst="rect">
            <a:avLst/>
          </a:prstGeom>
        </p:spPr>
      </p:pic>
      <p:sp>
        <p:nvSpPr>
          <p:cNvPr id="13" name="Slide Number Placeholder 14">
            <a:extLst>
              <a:ext uri="{FF2B5EF4-FFF2-40B4-BE49-F238E27FC236}">
                <a16:creationId xmlns:a16="http://schemas.microsoft.com/office/drawing/2014/main" id="{928A9B7E-5487-B3D6-CF65-43FE62C287D8}"/>
              </a:ext>
            </a:extLst>
          </p:cNvPr>
          <p:cNvSpPr>
            <a:spLocks noGrp="1" noChangeAspect="1"/>
          </p:cNvSpPr>
          <p:nvPr>
            <p:ph type="sldNum" sz="quarter" idx="12"/>
          </p:nvPr>
        </p:nvSpPr>
        <p:spPr>
          <a:xfrm>
            <a:off x="435817" y="6258239"/>
            <a:ext cx="317218" cy="288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 sz="700" b="0" i="0" spc="0">
                <a:solidFill>
                  <a:schemeClr val="tx1"/>
                </a:solidFill>
                <a:latin typeface="Apex New Light" panose="02010600040501010103" pitchFamily="2" charset="77"/>
              </a:defRPr>
            </a:lvl1pPr>
          </a:lstStyle>
          <a:p>
            <a:pPr algn="ctr"/>
            <a:fld id="{0CC34567-1781-294E-8CA8-E41791FA7B60}" type="slidenum">
              <a:rPr lang="en-FI" smtClean="0"/>
              <a:pPr algn="ctr"/>
              <a:t>‹#›</a:t>
            </a:fld>
            <a:endParaRPr lang="en-FI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F177B32F-E926-A263-D094-2BA5C26E5A2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220250" y="0"/>
            <a:ext cx="4971750" cy="6858000"/>
          </a:xfrm>
          <a:custGeom>
            <a:avLst/>
            <a:gdLst>
              <a:gd name="connsiteX0" fmla="*/ 1262692 w 4971750"/>
              <a:gd name="connsiteY0" fmla="*/ 0 h 6858000"/>
              <a:gd name="connsiteX1" fmla="*/ 4971750 w 4971750"/>
              <a:gd name="connsiteY1" fmla="*/ 0 h 6858000"/>
              <a:gd name="connsiteX2" fmla="*/ 4971750 w 4971750"/>
              <a:gd name="connsiteY2" fmla="*/ 6858000 h 6858000"/>
              <a:gd name="connsiteX3" fmla="*/ 1262692 w 4971750"/>
              <a:gd name="connsiteY3" fmla="*/ 6858000 h 6858000"/>
              <a:gd name="connsiteX4" fmla="*/ 0 w 4971750"/>
              <a:gd name="connsiteY4" fmla="*/ 5595308 h 6858000"/>
              <a:gd name="connsiteX5" fmla="*/ 0 w 4971750"/>
              <a:gd name="connsiteY5" fmla="*/ 1262692 h 6858000"/>
              <a:gd name="connsiteX6" fmla="*/ 1262692 w 4971750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71750" h="6858000">
                <a:moveTo>
                  <a:pt x="1262692" y="0"/>
                </a:moveTo>
                <a:lnTo>
                  <a:pt x="4971750" y="0"/>
                </a:lnTo>
                <a:lnTo>
                  <a:pt x="4971750" y="6858000"/>
                </a:lnTo>
                <a:lnTo>
                  <a:pt x="1262692" y="6858000"/>
                </a:lnTo>
                <a:cubicBezTo>
                  <a:pt x="565326" y="6858000"/>
                  <a:pt x="0" y="6292674"/>
                  <a:pt x="0" y="5595308"/>
                </a:cubicBezTo>
                <a:lnTo>
                  <a:pt x="0" y="1262692"/>
                </a:lnTo>
                <a:cubicBezTo>
                  <a:pt x="0" y="565326"/>
                  <a:pt x="565326" y="0"/>
                  <a:pt x="1262692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C83404C-1E4D-18BE-6DF6-F7E7224764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4264" y="2522012"/>
            <a:ext cx="5197048" cy="3713792"/>
          </a:xfrm>
        </p:spPr>
        <p:txBody>
          <a:bodyPr>
            <a:normAutofit/>
          </a:bodyPr>
          <a:lstStyle>
            <a:lvl1pPr>
              <a:defRPr b="1" i="0">
                <a:latin typeface="Apex New Book" panose="02010600040501010103" pitchFamily="2" charset="77"/>
                <a:ea typeface="Apex New Book" panose="02010600040501010103" pitchFamily="2" charset="77"/>
                <a:cs typeface="Apex New Book" panose="02010600040501010103" pitchFamily="2" charset="77"/>
              </a:defRPr>
            </a:lvl1pPr>
            <a:lvl2pPr marL="685800" indent="-228600">
              <a:buFont typeface="Apex New Book" panose="02010600040501010103" pitchFamily="50" charset="0"/>
              <a:buChar char="-"/>
              <a:defRPr b="1" i="0">
                <a:latin typeface="Apex New Book" panose="02010600040501010103" pitchFamily="2" charset="77"/>
                <a:ea typeface="Apex New Book" panose="02010600040501010103" pitchFamily="2" charset="77"/>
                <a:cs typeface="Apex New Book" panose="02010600040501010103" pitchFamily="2" charset="77"/>
              </a:defRPr>
            </a:lvl2pPr>
            <a:lvl3pPr marL="1143000" indent="-228600">
              <a:buFont typeface="Apex New Book" panose="02010600040501010103" pitchFamily="50" charset="0"/>
              <a:buChar char="-"/>
              <a:defRPr b="1" i="0">
                <a:latin typeface="Apex New Book" panose="02010600040501010103" pitchFamily="2" charset="77"/>
                <a:ea typeface="Apex New Book" panose="02010600040501010103" pitchFamily="2" charset="77"/>
                <a:cs typeface="Apex New Book" panose="02010600040501010103" pitchFamily="2" charset="77"/>
              </a:defRPr>
            </a:lvl3pPr>
            <a:lvl4pPr marL="1600200" indent="-228600">
              <a:buFont typeface="Apex New Book" panose="02010600040501010103" pitchFamily="50" charset="0"/>
              <a:buChar char="-"/>
              <a:defRPr b="1" i="0">
                <a:latin typeface="Apex New Book" panose="02010600040501010103" pitchFamily="2" charset="77"/>
                <a:ea typeface="Apex New Book" panose="02010600040501010103" pitchFamily="2" charset="77"/>
                <a:cs typeface="Apex New Book" panose="02010600040501010103" pitchFamily="2" charset="77"/>
              </a:defRPr>
            </a:lvl4pPr>
            <a:lvl5pPr marL="2057400" indent="-228600">
              <a:buFont typeface="Apex New Book" panose="02010600040501010103" pitchFamily="50" charset="0"/>
              <a:buChar char="-"/>
              <a:defRPr b="1" i="0">
                <a:latin typeface="Apex New Book" panose="02010600040501010103" pitchFamily="2" charset="77"/>
                <a:ea typeface="Apex New Book" panose="02010600040501010103" pitchFamily="2" charset="77"/>
                <a:cs typeface="Apex New Book" panose="02010600040501010103" pitchFamily="2" charset="77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0039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B0EFD-9068-D94F-8DEF-23956F154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4264" y="711940"/>
            <a:ext cx="10103472" cy="1325563"/>
          </a:xfrm>
        </p:spPr>
        <p:txBody>
          <a:bodyPr lIns="0"/>
          <a:lstStyle>
            <a:lvl1pPr>
              <a:defRPr sz="3600" b="1" i="0">
                <a:solidFill>
                  <a:schemeClr val="tx2"/>
                </a:solidFill>
                <a:latin typeface="Apex New Book" panose="02010600040501010103" pitchFamily="2" charset="77"/>
                <a:ea typeface="Apex New Book" panose="02010600040501010103" pitchFamily="2" charset="77"/>
                <a:cs typeface="Apex New Book" panose="02010600040501010103" pitchFamily="2" charset="77"/>
              </a:defRPr>
            </a:lvl1pPr>
          </a:lstStyle>
          <a:p>
            <a:r>
              <a:rPr lang="nb-NO"/>
              <a:t>Klikk for å redigere tittelstil</a:t>
            </a:r>
            <a:endParaRPr lang="en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4DC714-F65E-B14B-8E99-4D9FBB0BAF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4264" y="2522012"/>
            <a:ext cx="10103472" cy="3736230"/>
          </a:xfr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Apex New Book" panose="02010600040501010103" pitchFamily="2" charset="77"/>
                <a:ea typeface="Apex New Book" panose="02010600040501010103" pitchFamily="2" charset="77"/>
                <a:cs typeface="Apex New Book" panose="02010600040501010103" pitchFamily="2" charset="77"/>
              </a:defRPr>
            </a:lvl1pPr>
            <a:lvl2pPr marL="685800" indent="-228600">
              <a:buFont typeface="Apex New Book" panose="02010600040501010103" pitchFamily="50" charset="0"/>
              <a:buChar char="-"/>
              <a:defRPr b="1" i="0">
                <a:solidFill>
                  <a:schemeClr val="tx1"/>
                </a:solidFill>
                <a:latin typeface="Apex New Book" panose="02010600040501010103" pitchFamily="2" charset="77"/>
                <a:ea typeface="Apex New Book" panose="02010600040501010103" pitchFamily="2" charset="77"/>
                <a:cs typeface="Apex New Book" panose="02010600040501010103" pitchFamily="2" charset="77"/>
              </a:defRPr>
            </a:lvl2pPr>
            <a:lvl3pPr marL="1143000" indent="-228600">
              <a:buFont typeface="Apex New Book" panose="02010600040501010103" pitchFamily="50" charset="0"/>
              <a:buChar char="-"/>
              <a:defRPr b="1" i="0">
                <a:solidFill>
                  <a:schemeClr val="tx1"/>
                </a:solidFill>
                <a:latin typeface="Apex New Book" panose="02010600040501010103" pitchFamily="2" charset="77"/>
                <a:ea typeface="Apex New Book" panose="02010600040501010103" pitchFamily="2" charset="77"/>
                <a:cs typeface="Apex New Book" panose="02010600040501010103" pitchFamily="2" charset="77"/>
              </a:defRPr>
            </a:lvl3pPr>
            <a:lvl4pPr marL="1600200" indent="-228600">
              <a:buFont typeface="Apex New Book" panose="02010600040501010103" pitchFamily="50" charset="0"/>
              <a:buChar char="-"/>
              <a:defRPr b="1" i="0">
                <a:solidFill>
                  <a:schemeClr val="tx1"/>
                </a:solidFill>
                <a:latin typeface="Apex New Book" panose="02010600040501010103" pitchFamily="2" charset="77"/>
                <a:ea typeface="Apex New Book" panose="02010600040501010103" pitchFamily="2" charset="77"/>
                <a:cs typeface="Apex New Book" panose="02010600040501010103" pitchFamily="2" charset="77"/>
              </a:defRPr>
            </a:lvl4pPr>
            <a:lvl5pPr marL="2057400" indent="-228600">
              <a:buFont typeface="Apex New Book" panose="02010600040501010103" pitchFamily="50" charset="0"/>
              <a:buChar char="-"/>
              <a:defRPr b="1" i="0">
                <a:solidFill>
                  <a:schemeClr val="tx1"/>
                </a:solidFill>
                <a:latin typeface="Apex New Book" panose="02010600040501010103" pitchFamily="2" charset="77"/>
                <a:ea typeface="Apex New Book" panose="02010600040501010103" pitchFamily="2" charset="77"/>
                <a:cs typeface="Apex New Book" panose="02010600040501010103" pitchFamily="2" charset="77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FI" dirty="0"/>
          </a:p>
        </p:txBody>
      </p:sp>
      <p:pic>
        <p:nvPicPr>
          <p:cNvPr id="11" name="Picture 10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CC1CA21E-B9C5-037A-16F8-C63E831BCF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02040" y="6292661"/>
            <a:ext cx="1091391" cy="219155"/>
          </a:xfrm>
          <a:prstGeom prst="rect">
            <a:avLst/>
          </a:prstGeom>
        </p:spPr>
      </p:pic>
      <p:pic>
        <p:nvPicPr>
          <p:cNvPr id="5" name="Picture 4" descr="Shape&#10;&#10;Description automatically generated">
            <a:extLst>
              <a:ext uri="{FF2B5EF4-FFF2-40B4-BE49-F238E27FC236}">
                <a16:creationId xmlns:a16="http://schemas.microsoft.com/office/drawing/2014/main" id="{F4DEA9DA-5D01-E2CA-4191-54AF2D559B8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454150"/>
            <a:ext cx="762000" cy="3949700"/>
          </a:xfrm>
          <a:prstGeom prst="rect">
            <a:avLst/>
          </a:prstGeom>
        </p:spPr>
      </p:pic>
      <p:pic>
        <p:nvPicPr>
          <p:cNvPr id="8" name="Picture 7" descr="Shape&#10;&#10;Description automatically generated">
            <a:extLst>
              <a:ext uri="{FF2B5EF4-FFF2-40B4-BE49-F238E27FC236}">
                <a16:creationId xmlns:a16="http://schemas.microsoft.com/office/drawing/2014/main" id="{063E195C-E3BA-3F17-72B9-EDFA2DD24D6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flipH="1">
            <a:off x="11430000" y="1454150"/>
            <a:ext cx="762000" cy="3949700"/>
          </a:xfrm>
          <a:prstGeom prst="rect">
            <a:avLst/>
          </a:prstGeom>
        </p:spPr>
      </p:pic>
      <p:sp>
        <p:nvSpPr>
          <p:cNvPr id="9" name="Slide Number Placeholder 14">
            <a:extLst>
              <a:ext uri="{FF2B5EF4-FFF2-40B4-BE49-F238E27FC236}">
                <a16:creationId xmlns:a16="http://schemas.microsoft.com/office/drawing/2014/main" id="{7CC5E62D-6C2F-E321-E4D9-C26E91B69AA7}"/>
              </a:ext>
            </a:extLst>
          </p:cNvPr>
          <p:cNvSpPr>
            <a:spLocks noGrp="1" noChangeAspect="1"/>
          </p:cNvSpPr>
          <p:nvPr>
            <p:ph type="sldNum" sz="quarter" idx="12"/>
          </p:nvPr>
        </p:nvSpPr>
        <p:spPr>
          <a:xfrm>
            <a:off x="435817" y="6258239"/>
            <a:ext cx="317218" cy="288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 sz="700" b="0" i="0" spc="0">
                <a:solidFill>
                  <a:schemeClr val="tx1"/>
                </a:solidFill>
                <a:latin typeface="Apex New Light" panose="02010600040501010103" pitchFamily="2" charset="77"/>
              </a:defRPr>
            </a:lvl1pPr>
          </a:lstStyle>
          <a:p>
            <a:pPr algn="ctr"/>
            <a:fld id="{0CC34567-1781-294E-8CA8-E41791FA7B60}" type="slidenum">
              <a:rPr lang="en-FI" smtClean="0"/>
              <a:pPr algn="ctr"/>
              <a:t>‹#›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42472543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C250EF-3EA7-B142-A616-9877D17982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44264" y="2522012"/>
            <a:ext cx="4845672" cy="3736227"/>
          </a:xfrm>
        </p:spPr>
        <p:txBody>
          <a:bodyPr>
            <a:normAutofit/>
          </a:bodyPr>
          <a:lstStyle>
            <a:lvl1pPr>
              <a:spcBef>
                <a:spcPts val="1000"/>
              </a:spcBef>
              <a:defRPr sz="2000" b="1" i="0">
                <a:solidFill>
                  <a:schemeClr val="tx1"/>
                </a:solidFill>
                <a:latin typeface="Apex New Book" panose="02010600040501010103" pitchFamily="2" charset="77"/>
                <a:ea typeface="Apex New Book" panose="02010600040501010103" pitchFamily="2" charset="77"/>
                <a:cs typeface="Apex New Book" panose="02010600040501010103" pitchFamily="2" charset="77"/>
              </a:defRPr>
            </a:lvl1pPr>
            <a:lvl2pPr marL="685800" indent="-228600">
              <a:spcBef>
                <a:spcPts val="1000"/>
              </a:spcBef>
              <a:buFont typeface="Apex New Book" panose="02010600040501010103" pitchFamily="50" charset="0"/>
              <a:buChar char="-"/>
              <a:defRPr sz="1800" b="1" i="0">
                <a:solidFill>
                  <a:schemeClr val="tx1"/>
                </a:solidFill>
                <a:latin typeface="Apex New Book" panose="02010600040501010103" pitchFamily="2" charset="77"/>
                <a:ea typeface="Apex New Book" panose="02010600040501010103" pitchFamily="2" charset="77"/>
                <a:cs typeface="Apex New Book" panose="02010600040501010103" pitchFamily="2" charset="77"/>
              </a:defRPr>
            </a:lvl2pPr>
            <a:lvl3pPr marL="1143000" indent="-228600">
              <a:spcBef>
                <a:spcPts val="1000"/>
              </a:spcBef>
              <a:buFont typeface="Apex New Book" panose="02010600040501010103" pitchFamily="50" charset="0"/>
              <a:buChar char="-"/>
              <a:defRPr sz="1600" b="1" i="0">
                <a:solidFill>
                  <a:schemeClr val="tx1"/>
                </a:solidFill>
                <a:latin typeface="Apex New Book" panose="02010600040501010103" pitchFamily="2" charset="77"/>
                <a:ea typeface="Apex New Book" panose="02010600040501010103" pitchFamily="2" charset="77"/>
                <a:cs typeface="Apex New Book" panose="02010600040501010103" pitchFamily="2" charset="77"/>
              </a:defRPr>
            </a:lvl3pPr>
            <a:lvl4pPr marL="1600200" indent="-228600">
              <a:spcBef>
                <a:spcPts val="1000"/>
              </a:spcBef>
              <a:buFont typeface="Apex New Book" panose="02010600040501010103" pitchFamily="50" charset="0"/>
              <a:buChar char="-"/>
              <a:defRPr sz="1400" b="1" i="0">
                <a:solidFill>
                  <a:schemeClr val="tx1"/>
                </a:solidFill>
                <a:latin typeface="Apex New Book" panose="02010600040501010103" pitchFamily="2" charset="77"/>
                <a:ea typeface="Apex New Book" panose="02010600040501010103" pitchFamily="2" charset="77"/>
                <a:cs typeface="Apex New Book" panose="02010600040501010103" pitchFamily="2" charset="77"/>
              </a:defRPr>
            </a:lvl4pPr>
            <a:lvl5pPr marL="2057400" indent="-228600">
              <a:spcBef>
                <a:spcPts val="1000"/>
              </a:spcBef>
              <a:buFont typeface="Apex New Book" panose="02010600040501010103" pitchFamily="50" charset="0"/>
              <a:buChar char="-"/>
              <a:defRPr sz="1400" b="1" i="0">
                <a:solidFill>
                  <a:schemeClr val="tx1"/>
                </a:solidFill>
                <a:latin typeface="Apex New Book" panose="02010600040501010103" pitchFamily="2" charset="77"/>
                <a:ea typeface="Apex New Book" panose="02010600040501010103" pitchFamily="2" charset="77"/>
                <a:cs typeface="Apex New Book" panose="02010600040501010103" pitchFamily="2" charset="77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FI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51F6A6-6732-6344-BF7C-5290F03DAE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42336" y="2522012"/>
            <a:ext cx="5105400" cy="3736231"/>
          </a:xfrm>
        </p:spPr>
        <p:txBody>
          <a:bodyPr>
            <a:normAutofit/>
          </a:bodyPr>
          <a:lstStyle>
            <a:lvl1pPr>
              <a:defRPr sz="2000" b="1" i="0">
                <a:solidFill>
                  <a:schemeClr val="tx1"/>
                </a:solidFill>
                <a:latin typeface="Apex New Book" panose="02010600040501010103" pitchFamily="2" charset="77"/>
                <a:ea typeface="Apex New Book" panose="02010600040501010103" pitchFamily="2" charset="77"/>
                <a:cs typeface="Apex New Book" panose="02010600040501010103" pitchFamily="2" charset="77"/>
              </a:defRPr>
            </a:lvl1pPr>
            <a:lvl2pPr marL="685800" indent="-228600">
              <a:buFont typeface="Apex New Book" panose="02010600040501010103" pitchFamily="50" charset="0"/>
              <a:buChar char="-"/>
              <a:defRPr sz="1800" b="1" i="0">
                <a:solidFill>
                  <a:schemeClr val="tx1"/>
                </a:solidFill>
                <a:latin typeface="Apex New Book" panose="02010600040501010103" pitchFamily="2" charset="77"/>
                <a:ea typeface="Apex New Book" panose="02010600040501010103" pitchFamily="2" charset="77"/>
                <a:cs typeface="Apex New Book" panose="02010600040501010103" pitchFamily="2" charset="77"/>
              </a:defRPr>
            </a:lvl2pPr>
            <a:lvl3pPr marL="1143000" indent="-228600">
              <a:buFont typeface="Apex New Book" panose="02010600040501010103" pitchFamily="50" charset="0"/>
              <a:buChar char="-"/>
              <a:defRPr sz="1600" b="1" i="0">
                <a:solidFill>
                  <a:schemeClr val="tx1"/>
                </a:solidFill>
                <a:latin typeface="Apex New Book" panose="02010600040501010103" pitchFamily="2" charset="77"/>
                <a:ea typeface="Apex New Book" panose="02010600040501010103" pitchFamily="2" charset="77"/>
                <a:cs typeface="Apex New Book" panose="02010600040501010103" pitchFamily="2" charset="77"/>
              </a:defRPr>
            </a:lvl3pPr>
            <a:lvl4pPr marL="1600200" indent="-228600">
              <a:buFont typeface="Apex New Book" panose="02010600040501010103" pitchFamily="50" charset="0"/>
              <a:buChar char="-"/>
              <a:defRPr sz="1400" b="1" i="0">
                <a:solidFill>
                  <a:schemeClr val="tx1"/>
                </a:solidFill>
                <a:latin typeface="Apex New Book" panose="02010600040501010103" pitchFamily="2" charset="77"/>
                <a:ea typeface="Apex New Book" panose="02010600040501010103" pitchFamily="2" charset="77"/>
                <a:cs typeface="Apex New Book" panose="02010600040501010103" pitchFamily="2" charset="77"/>
              </a:defRPr>
            </a:lvl4pPr>
            <a:lvl5pPr marL="2057400" indent="-228600">
              <a:buFont typeface="Apex New Book" panose="02010600040501010103" pitchFamily="50" charset="0"/>
              <a:buChar char="-"/>
              <a:defRPr sz="1400" b="1" i="0">
                <a:solidFill>
                  <a:schemeClr val="tx1"/>
                </a:solidFill>
                <a:latin typeface="Apex New Book" panose="02010600040501010103" pitchFamily="2" charset="77"/>
                <a:ea typeface="Apex New Book" panose="02010600040501010103" pitchFamily="2" charset="77"/>
                <a:cs typeface="Apex New Book" panose="02010600040501010103" pitchFamily="2" charset="77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FI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8C06FEAB-6B08-60DA-4581-5478D5942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4264" y="711940"/>
            <a:ext cx="10103472" cy="1325563"/>
          </a:xfrm>
        </p:spPr>
        <p:txBody>
          <a:bodyPr lIns="0"/>
          <a:lstStyle>
            <a:lvl1pPr>
              <a:defRPr sz="3600" b="1" i="0">
                <a:solidFill>
                  <a:schemeClr val="tx2"/>
                </a:solidFill>
                <a:latin typeface="Apex New Book" panose="02010600040501010103" pitchFamily="2" charset="77"/>
                <a:ea typeface="Apex New Book" panose="02010600040501010103" pitchFamily="2" charset="77"/>
                <a:cs typeface="Apex New Book" panose="02010600040501010103" pitchFamily="2" charset="77"/>
              </a:defRPr>
            </a:lvl1pPr>
          </a:lstStyle>
          <a:p>
            <a:r>
              <a:rPr lang="nb-NO"/>
              <a:t>Klikk for å redigere tittelstil</a:t>
            </a:r>
            <a:endParaRPr lang="en-FI" dirty="0"/>
          </a:p>
        </p:txBody>
      </p:sp>
      <p:pic>
        <p:nvPicPr>
          <p:cNvPr id="16" name="Picture 1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8822A88-55D5-A56F-0964-5B50BF55BD6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02040" y="6292661"/>
            <a:ext cx="1091391" cy="219155"/>
          </a:xfrm>
          <a:prstGeom prst="rect">
            <a:avLst/>
          </a:prstGeom>
        </p:spPr>
      </p:pic>
      <p:pic>
        <p:nvPicPr>
          <p:cNvPr id="8" name="Picture 7" descr="Shape&#10;&#10;Description automatically generated">
            <a:extLst>
              <a:ext uri="{FF2B5EF4-FFF2-40B4-BE49-F238E27FC236}">
                <a16:creationId xmlns:a16="http://schemas.microsoft.com/office/drawing/2014/main" id="{A1539A6F-AD31-1E07-B805-AB960A1A04C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454150"/>
            <a:ext cx="762000" cy="3949700"/>
          </a:xfrm>
          <a:prstGeom prst="rect">
            <a:avLst/>
          </a:prstGeom>
        </p:spPr>
      </p:pic>
      <p:pic>
        <p:nvPicPr>
          <p:cNvPr id="9" name="Picture 8" descr="Shape&#10;&#10;Description automatically generated">
            <a:extLst>
              <a:ext uri="{FF2B5EF4-FFF2-40B4-BE49-F238E27FC236}">
                <a16:creationId xmlns:a16="http://schemas.microsoft.com/office/drawing/2014/main" id="{60FCC366-AC6F-66E9-6004-6F5FEAA4CE0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flipH="1">
            <a:off x="11430000" y="1454150"/>
            <a:ext cx="762000" cy="3949700"/>
          </a:xfrm>
          <a:prstGeom prst="rect">
            <a:avLst/>
          </a:prstGeom>
        </p:spPr>
      </p:pic>
      <p:sp>
        <p:nvSpPr>
          <p:cNvPr id="10" name="Slide Number Placeholder 14">
            <a:extLst>
              <a:ext uri="{FF2B5EF4-FFF2-40B4-BE49-F238E27FC236}">
                <a16:creationId xmlns:a16="http://schemas.microsoft.com/office/drawing/2014/main" id="{7707FE7F-B968-E1F1-75F2-FF19E6DA6E31}"/>
              </a:ext>
            </a:extLst>
          </p:cNvPr>
          <p:cNvSpPr>
            <a:spLocks noGrp="1" noChangeAspect="1"/>
          </p:cNvSpPr>
          <p:nvPr>
            <p:ph type="sldNum" sz="quarter" idx="12"/>
          </p:nvPr>
        </p:nvSpPr>
        <p:spPr>
          <a:xfrm>
            <a:off x="435817" y="6258239"/>
            <a:ext cx="317218" cy="288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 sz="700" b="0" i="0" spc="0">
                <a:solidFill>
                  <a:schemeClr val="tx1"/>
                </a:solidFill>
                <a:latin typeface="Apex New Light" panose="02010600040501010103" pitchFamily="2" charset="77"/>
              </a:defRPr>
            </a:lvl1pPr>
          </a:lstStyle>
          <a:p>
            <a:pPr algn="ctr"/>
            <a:fld id="{0CC34567-1781-294E-8CA8-E41791FA7B60}" type="slidenum">
              <a:rPr lang="en-FI" smtClean="0"/>
              <a:pPr algn="ctr"/>
              <a:t>‹#›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8827526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and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C250EF-3EA7-B142-A616-9877D17982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44264" y="4314093"/>
            <a:ext cx="4845672" cy="1944146"/>
          </a:xfrm>
        </p:spPr>
        <p:txBody>
          <a:bodyPr>
            <a:noAutofit/>
          </a:bodyPr>
          <a:lstStyle>
            <a:lvl1pPr marL="285750" indent="-285750">
              <a:spcBef>
                <a:spcPts val="1000"/>
              </a:spcBef>
              <a:buFont typeface="Arial" panose="020B0604020202020204" pitchFamily="34" charset="0"/>
              <a:buChar char="•"/>
              <a:defRPr sz="1100" b="1" i="0">
                <a:solidFill>
                  <a:schemeClr val="tx1"/>
                </a:solidFill>
                <a:latin typeface="Apex New Book" panose="02010600040501010103" pitchFamily="2" charset="77"/>
                <a:ea typeface="Apex New Book" panose="02010600040501010103" pitchFamily="2" charset="77"/>
                <a:cs typeface="Apex New Book" panose="02010600040501010103" pitchFamily="2" charset="77"/>
              </a:defRPr>
            </a:lvl1pPr>
            <a:lvl2pPr marL="457200" indent="0">
              <a:spcBef>
                <a:spcPts val="1000"/>
              </a:spcBef>
              <a:buFontTx/>
              <a:buNone/>
              <a:defRPr sz="1800" b="1" i="0">
                <a:solidFill>
                  <a:schemeClr val="tx1"/>
                </a:solidFill>
                <a:latin typeface="Apex New Book" panose="02010600040501010103" pitchFamily="2" charset="77"/>
                <a:ea typeface="Apex New Book" panose="02010600040501010103" pitchFamily="2" charset="77"/>
                <a:cs typeface="Apex New Book" panose="02010600040501010103" pitchFamily="2" charset="77"/>
              </a:defRPr>
            </a:lvl2pPr>
            <a:lvl3pPr marL="914400" indent="0">
              <a:spcBef>
                <a:spcPts val="1000"/>
              </a:spcBef>
              <a:buFontTx/>
              <a:buNone/>
              <a:defRPr sz="1600" b="1" i="0">
                <a:solidFill>
                  <a:schemeClr val="tx1"/>
                </a:solidFill>
                <a:latin typeface="Apex New Book" panose="02010600040501010103" pitchFamily="2" charset="77"/>
                <a:ea typeface="Apex New Book" panose="02010600040501010103" pitchFamily="2" charset="77"/>
                <a:cs typeface="Apex New Book" panose="02010600040501010103" pitchFamily="2" charset="77"/>
              </a:defRPr>
            </a:lvl3pPr>
            <a:lvl4pPr marL="1371600" indent="0">
              <a:spcBef>
                <a:spcPts val="1000"/>
              </a:spcBef>
              <a:buFontTx/>
              <a:buNone/>
              <a:defRPr sz="1400" b="1" i="0">
                <a:solidFill>
                  <a:schemeClr val="tx1"/>
                </a:solidFill>
                <a:latin typeface="Apex New Book" panose="02010600040501010103" pitchFamily="2" charset="77"/>
                <a:ea typeface="Apex New Book" panose="02010600040501010103" pitchFamily="2" charset="77"/>
                <a:cs typeface="Apex New Book" panose="02010600040501010103" pitchFamily="2" charset="77"/>
              </a:defRPr>
            </a:lvl4pPr>
            <a:lvl5pPr marL="1828800" indent="0">
              <a:spcBef>
                <a:spcPts val="1000"/>
              </a:spcBef>
              <a:buFontTx/>
              <a:buNone/>
              <a:defRPr sz="1400" b="1" i="0">
                <a:solidFill>
                  <a:schemeClr val="tx1"/>
                </a:solidFill>
                <a:latin typeface="Apex New Book" panose="02010600040501010103" pitchFamily="2" charset="77"/>
                <a:ea typeface="Apex New Book" panose="02010600040501010103" pitchFamily="2" charset="77"/>
                <a:cs typeface="Apex New Book" panose="02010600040501010103" pitchFamily="2" charset="77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8C06FEAB-6B08-60DA-4581-5478D5942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4264" y="837284"/>
            <a:ext cx="10103472" cy="647937"/>
          </a:xfrm>
        </p:spPr>
        <p:txBody>
          <a:bodyPr lIns="0" anchor="t"/>
          <a:lstStyle>
            <a:lvl1pPr algn="ctr">
              <a:defRPr sz="3600" b="1" i="0">
                <a:solidFill>
                  <a:schemeClr val="tx2"/>
                </a:solidFill>
                <a:latin typeface="Apex New Book" panose="02010600040501010103" pitchFamily="2" charset="77"/>
                <a:ea typeface="Apex New Book" panose="02010600040501010103" pitchFamily="2" charset="77"/>
                <a:cs typeface="Apex New Book" panose="02010600040501010103" pitchFamily="2" charset="77"/>
              </a:defRPr>
            </a:lvl1pPr>
          </a:lstStyle>
          <a:p>
            <a:r>
              <a:rPr lang="nb-NO"/>
              <a:t>Klikk for å redigere tittelstil</a:t>
            </a:r>
            <a:endParaRPr lang="en-FI" dirty="0"/>
          </a:p>
        </p:txBody>
      </p:sp>
      <p:pic>
        <p:nvPicPr>
          <p:cNvPr id="16" name="Picture 1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8822A88-55D5-A56F-0964-5B50BF55BD6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02040" y="6292661"/>
            <a:ext cx="1091391" cy="219155"/>
          </a:xfrm>
          <a:prstGeom prst="rect">
            <a:avLst/>
          </a:prstGeom>
        </p:spPr>
      </p:pic>
      <p:pic>
        <p:nvPicPr>
          <p:cNvPr id="8" name="Picture 7" descr="Shape&#10;&#10;Description automatically generated">
            <a:extLst>
              <a:ext uri="{FF2B5EF4-FFF2-40B4-BE49-F238E27FC236}">
                <a16:creationId xmlns:a16="http://schemas.microsoft.com/office/drawing/2014/main" id="{A1539A6F-AD31-1E07-B805-AB960A1A04C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5400000">
            <a:off x="5715000" y="-1593850"/>
            <a:ext cx="762000" cy="3949700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B5F35CE-77DF-95DA-5BA3-6DFF24D9F719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319649" y="4314093"/>
            <a:ext cx="4845672" cy="1944146"/>
          </a:xfrm>
        </p:spPr>
        <p:txBody>
          <a:bodyPr>
            <a:no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100" b="1" i="0">
                <a:solidFill>
                  <a:schemeClr val="tx1"/>
                </a:solidFill>
                <a:latin typeface="Apex New Book" panose="02010600040501010103" pitchFamily="2" charset="77"/>
                <a:ea typeface="Apex New Book" panose="02010600040501010103" pitchFamily="2" charset="77"/>
                <a:cs typeface="Apex New Book" panose="02010600040501010103" pitchFamily="2" charset="77"/>
              </a:defRPr>
            </a:lvl1pPr>
            <a:lvl2pPr marL="457200" indent="0">
              <a:spcBef>
                <a:spcPts val="1000"/>
              </a:spcBef>
              <a:buFontTx/>
              <a:buNone/>
              <a:defRPr sz="1800" b="1" i="0">
                <a:solidFill>
                  <a:schemeClr val="tx1"/>
                </a:solidFill>
                <a:latin typeface="Apex New Book" panose="02010600040501010103" pitchFamily="2" charset="77"/>
                <a:ea typeface="Apex New Book" panose="02010600040501010103" pitchFamily="2" charset="77"/>
                <a:cs typeface="Apex New Book" panose="02010600040501010103" pitchFamily="2" charset="77"/>
              </a:defRPr>
            </a:lvl2pPr>
            <a:lvl3pPr marL="914400" indent="0">
              <a:spcBef>
                <a:spcPts val="1000"/>
              </a:spcBef>
              <a:buFontTx/>
              <a:buNone/>
              <a:defRPr sz="1600" b="1" i="0">
                <a:solidFill>
                  <a:schemeClr val="tx1"/>
                </a:solidFill>
                <a:latin typeface="Apex New Book" panose="02010600040501010103" pitchFamily="2" charset="77"/>
                <a:ea typeface="Apex New Book" panose="02010600040501010103" pitchFamily="2" charset="77"/>
                <a:cs typeface="Apex New Book" panose="02010600040501010103" pitchFamily="2" charset="77"/>
              </a:defRPr>
            </a:lvl3pPr>
            <a:lvl4pPr marL="1371600" indent="0">
              <a:spcBef>
                <a:spcPts val="1000"/>
              </a:spcBef>
              <a:buFontTx/>
              <a:buNone/>
              <a:defRPr sz="1400" b="1" i="0">
                <a:solidFill>
                  <a:schemeClr val="tx1"/>
                </a:solidFill>
                <a:latin typeface="Apex New Book" panose="02010600040501010103" pitchFamily="2" charset="77"/>
                <a:ea typeface="Apex New Book" panose="02010600040501010103" pitchFamily="2" charset="77"/>
                <a:cs typeface="Apex New Book" panose="02010600040501010103" pitchFamily="2" charset="77"/>
              </a:defRPr>
            </a:lvl4pPr>
            <a:lvl5pPr marL="1828800" indent="0">
              <a:spcBef>
                <a:spcPts val="1000"/>
              </a:spcBef>
              <a:buFontTx/>
              <a:buNone/>
              <a:defRPr sz="1400" b="1" i="0">
                <a:solidFill>
                  <a:schemeClr val="tx1"/>
                </a:solidFill>
                <a:latin typeface="Apex New Book" panose="02010600040501010103" pitchFamily="2" charset="77"/>
                <a:ea typeface="Apex New Book" panose="02010600040501010103" pitchFamily="2" charset="77"/>
                <a:cs typeface="Apex New Book" panose="02010600040501010103" pitchFamily="2" charset="77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4" name="Slide Number Placeholder 14">
            <a:extLst>
              <a:ext uri="{FF2B5EF4-FFF2-40B4-BE49-F238E27FC236}">
                <a16:creationId xmlns:a16="http://schemas.microsoft.com/office/drawing/2014/main" id="{333593C6-153A-41DB-3511-04DDC975AF9B}"/>
              </a:ext>
            </a:extLst>
          </p:cNvPr>
          <p:cNvSpPr>
            <a:spLocks noGrp="1" noChangeAspect="1"/>
          </p:cNvSpPr>
          <p:nvPr>
            <p:ph type="sldNum" sz="quarter" idx="12"/>
          </p:nvPr>
        </p:nvSpPr>
        <p:spPr>
          <a:xfrm>
            <a:off x="435817" y="6258239"/>
            <a:ext cx="317218" cy="288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 sz="700" b="0" i="0" spc="0">
                <a:solidFill>
                  <a:schemeClr val="tx1"/>
                </a:solidFill>
                <a:latin typeface="Apex New Light" panose="02010600040501010103" pitchFamily="2" charset="77"/>
              </a:defRPr>
            </a:lvl1pPr>
          </a:lstStyle>
          <a:p>
            <a:pPr algn="ctr"/>
            <a:fld id="{0CC34567-1781-294E-8CA8-E41791FA7B60}" type="slidenum">
              <a:rPr lang="en-FI" smtClean="0"/>
              <a:pPr algn="ctr"/>
              <a:t>‹#›</a:t>
            </a:fld>
            <a:endParaRPr lang="en-FI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B98280D-056E-DDE5-C291-5A58B6BC8954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1044264" y="1969563"/>
            <a:ext cx="4845672" cy="2221438"/>
          </a:xfrm>
        </p:spPr>
        <p:txBody>
          <a:bodyPr>
            <a:normAutofit/>
          </a:bodyPr>
          <a:lstStyle>
            <a:lvl1pPr>
              <a:spcBef>
                <a:spcPts val="1000"/>
              </a:spcBef>
              <a:defRPr sz="2000" b="1" i="0">
                <a:solidFill>
                  <a:schemeClr val="tx1"/>
                </a:solidFill>
                <a:latin typeface="Apex New Book" panose="02010600040501010103" pitchFamily="2" charset="77"/>
                <a:ea typeface="Apex New Book" panose="02010600040501010103" pitchFamily="2" charset="77"/>
                <a:cs typeface="Apex New Book" panose="02010600040501010103" pitchFamily="2" charset="77"/>
              </a:defRPr>
            </a:lvl1pPr>
            <a:lvl2pPr marL="685800" indent="-228600">
              <a:spcBef>
                <a:spcPts val="1000"/>
              </a:spcBef>
              <a:buFont typeface="Apex New Book" panose="02010600040501010103" pitchFamily="50" charset="0"/>
              <a:buChar char="-"/>
              <a:defRPr sz="1800" b="1" i="0">
                <a:solidFill>
                  <a:schemeClr val="tx1"/>
                </a:solidFill>
                <a:latin typeface="Apex New Book" panose="02010600040501010103" pitchFamily="2" charset="77"/>
                <a:ea typeface="Apex New Book" panose="02010600040501010103" pitchFamily="2" charset="77"/>
                <a:cs typeface="Apex New Book" panose="02010600040501010103" pitchFamily="2" charset="77"/>
              </a:defRPr>
            </a:lvl2pPr>
            <a:lvl3pPr marL="1143000" indent="-228600">
              <a:spcBef>
                <a:spcPts val="1000"/>
              </a:spcBef>
              <a:buFont typeface="Apex New Book" panose="02010600040501010103" pitchFamily="50" charset="0"/>
              <a:buChar char="-"/>
              <a:defRPr sz="1600" b="1" i="0">
                <a:solidFill>
                  <a:schemeClr val="tx1"/>
                </a:solidFill>
                <a:latin typeface="Apex New Book" panose="02010600040501010103" pitchFamily="2" charset="77"/>
                <a:ea typeface="Apex New Book" panose="02010600040501010103" pitchFamily="2" charset="77"/>
                <a:cs typeface="Apex New Book" panose="02010600040501010103" pitchFamily="2" charset="77"/>
              </a:defRPr>
            </a:lvl3pPr>
            <a:lvl4pPr marL="1600200" indent="-228600">
              <a:spcBef>
                <a:spcPts val="1000"/>
              </a:spcBef>
              <a:buFont typeface="Apex New Book" panose="02010600040501010103" pitchFamily="50" charset="0"/>
              <a:buChar char="-"/>
              <a:defRPr sz="1400" b="1" i="0">
                <a:solidFill>
                  <a:schemeClr val="tx1"/>
                </a:solidFill>
                <a:latin typeface="Apex New Book" panose="02010600040501010103" pitchFamily="2" charset="77"/>
                <a:ea typeface="Apex New Book" panose="02010600040501010103" pitchFamily="2" charset="77"/>
                <a:cs typeface="Apex New Book" panose="02010600040501010103" pitchFamily="2" charset="77"/>
              </a:defRPr>
            </a:lvl4pPr>
            <a:lvl5pPr marL="2057400" indent="-228600">
              <a:spcBef>
                <a:spcPts val="1000"/>
              </a:spcBef>
              <a:buFont typeface="Apex New Book" panose="02010600040501010103" pitchFamily="50" charset="0"/>
              <a:buChar char="-"/>
              <a:defRPr sz="1400" b="1" i="0">
                <a:solidFill>
                  <a:schemeClr val="tx1"/>
                </a:solidFill>
                <a:latin typeface="Apex New Book" panose="02010600040501010103" pitchFamily="2" charset="77"/>
                <a:ea typeface="Apex New Book" panose="02010600040501010103" pitchFamily="2" charset="77"/>
                <a:cs typeface="Apex New Book" panose="02010600040501010103" pitchFamily="2" charset="77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FI" dirty="0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2EA3DEEB-C4BD-3230-22A3-EED6592F30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9648" y="1969563"/>
            <a:ext cx="4828087" cy="2221440"/>
          </a:xfrm>
        </p:spPr>
        <p:txBody>
          <a:bodyPr>
            <a:normAutofit/>
          </a:bodyPr>
          <a:lstStyle>
            <a:lvl1pPr>
              <a:defRPr sz="2000" b="1" i="0">
                <a:solidFill>
                  <a:schemeClr val="tx1"/>
                </a:solidFill>
                <a:latin typeface="Apex New Book" panose="02010600040501010103" pitchFamily="2" charset="77"/>
                <a:ea typeface="Apex New Book" panose="02010600040501010103" pitchFamily="2" charset="77"/>
                <a:cs typeface="Apex New Book" panose="02010600040501010103" pitchFamily="2" charset="77"/>
              </a:defRPr>
            </a:lvl1pPr>
            <a:lvl2pPr marL="685800" indent="-228600">
              <a:buFont typeface="Apex New Book" panose="02010600040501010103" pitchFamily="50" charset="0"/>
              <a:buChar char="-"/>
              <a:defRPr sz="1800" b="1" i="0">
                <a:solidFill>
                  <a:schemeClr val="tx1"/>
                </a:solidFill>
                <a:latin typeface="Apex New Book" panose="02010600040501010103" pitchFamily="2" charset="77"/>
                <a:ea typeface="Apex New Book" panose="02010600040501010103" pitchFamily="2" charset="77"/>
                <a:cs typeface="Apex New Book" panose="02010600040501010103" pitchFamily="2" charset="77"/>
              </a:defRPr>
            </a:lvl2pPr>
            <a:lvl3pPr marL="1143000" indent="-228600">
              <a:buFont typeface="Apex New Book" panose="02010600040501010103" pitchFamily="50" charset="0"/>
              <a:buChar char="-"/>
              <a:defRPr sz="1600" b="1" i="0">
                <a:solidFill>
                  <a:schemeClr val="tx1"/>
                </a:solidFill>
                <a:latin typeface="Apex New Book" panose="02010600040501010103" pitchFamily="2" charset="77"/>
                <a:ea typeface="Apex New Book" panose="02010600040501010103" pitchFamily="2" charset="77"/>
                <a:cs typeface="Apex New Book" panose="02010600040501010103" pitchFamily="2" charset="77"/>
              </a:defRPr>
            </a:lvl3pPr>
            <a:lvl4pPr marL="1600200" indent="-228600">
              <a:buFont typeface="Apex New Book" panose="02010600040501010103" pitchFamily="50" charset="0"/>
              <a:buChar char="-"/>
              <a:defRPr sz="1400" b="1" i="0">
                <a:solidFill>
                  <a:schemeClr val="tx1"/>
                </a:solidFill>
                <a:latin typeface="Apex New Book" panose="02010600040501010103" pitchFamily="2" charset="77"/>
                <a:ea typeface="Apex New Book" panose="02010600040501010103" pitchFamily="2" charset="77"/>
                <a:cs typeface="Apex New Book" panose="02010600040501010103" pitchFamily="2" charset="77"/>
              </a:defRPr>
            </a:lvl4pPr>
            <a:lvl5pPr marL="2057400" indent="-228600">
              <a:buFont typeface="Apex New Book" panose="02010600040501010103" pitchFamily="50" charset="0"/>
              <a:buChar char="-"/>
              <a:defRPr sz="1400" b="1" i="0">
                <a:solidFill>
                  <a:schemeClr val="tx1"/>
                </a:solidFill>
                <a:latin typeface="Apex New Book" panose="02010600040501010103" pitchFamily="2" charset="77"/>
                <a:ea typeface="Apex New Book" panose="02010600040501010103" pitchFamily="2" charset="77"/>
                <a:cs typeface="Apex New Book" panose="02010600040501010103" pitchFamily="2" charset="77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7324019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o ele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B0EFD-9068-D94F-8DEF-23956F154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4264" y="711940"/>
            <a:ext cx="10103472" cy="1325563"/>
          </a:xfrm>
        </p:spPr>
        <p:txBody>
          <a:bodyPr lIns="0"/>
          <a:lstStyle>
            <a:lvl1pPr>
              <a:defRPr sz="3600" b="1" i="0">
                <a:solidFill>
                  <a:schemeClr val="tx2"/>
                </a:solidFill>
                <a:latin typeface="Apex New Book" panose="02010600040501010103" pitchFamily="2" charset="77"/>
                <a:ea typeface="Apex New Book" panose="02010600040501010103" pitchFamily="2" charset="77"/>
                <a:cs typeface="Apex New Book" panose="02010600040501010103" pitchFamily="2" charset="77"/>
              </a:defRPr>
            </a:lvl1pPr>
          </a:lstStyle>
          <a:p>
            <a:r>
              <a:rPr lang="nb-NO"/>
              <a:t>Klikk for å redigere tittelstil</a:t>
            </a:r>
            <a:endParaRPr lang="en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4DC714-F65E-B14B-8E99-4D9FBB0BAF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4264" y="2522012"/>
            <a:ext cx="10103472" cy="3736230"/>
          </a:xfr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Apex New Book" panose="02010600040501010103" pitchFamily="2" charset="77"/>
                <a:ea typeface="Apex New Book" panose="02010600040501010103" pitchFamily="2" charset="77"/>
                <a:cs typeface="Apex New Book" panose="02010600040501010103" pitchFamily="2" charset="77"/>
              </a:defRPr>
            </a:lvl1pPr>
            <a:lvl2pPr marL="685800" indent="-228600">
              <a:buFont typeface="Apex New Book" panose="02010600040501010103" pitchFamily="50" charset="0"/>
              <a:buChar char="-"/>
              <a:defRPr b="1" i="0">
                <a:solidFill>
                  <a:schemeClr val="tx1"/>
                </a:solidFill>
                <a:latin typeface="Apex New Book" panose="02010600040501010103" pitchFamily="2" charset="77"/>
                <a:ea typeface="Apex New Book" panose="02010600040501010103" pitchFamily="2" charset="77"/>
                <a:cs typeface="Apex New Book" panose="02010600040501010103" pitchFamily="2" charset="77"/>
              </a:defRPr>
            </a:lvl2pPr>
            <a:lvl3pPr marL="1143000" indent="-228600">
              <a:buFont typeface="Apex New Book" panose="02010600040501010103" pitchFamily="50" charset="0"/>
              <a:buChar char="-"/>
              <a:defRPr b="1" i="0">
                <a:solidFill>
                  <a:schemeClr val="tx1"/>
                </a:solidFill>
                <a:latin typeface="Apex New Book" panose="02010600040501010103" pitchFamily="2" charset="77"/>
                <a:ea typeface="Apex New Book" panose="02010600040501010103" pitchFamily="2" charset="77"/>
                <a:cs typeface="Apex New Book" panose="02010600040501010103" pitchFamily="2" charset="77"/>
              </a:defRPr>
            </a:lvl3pPr>
            <a:lvl4pPr marL="1600200" indent="-228600">
              <a:buFont typeface="Apex New Book" panose="02010600040501010103" pitchFamily="50" charset="0"/>
              <a:buChar char="-"/>
              <a:defRPr b="1" i="0">
                <a:solidFill>
                  <a:schemeClr val="tx1"/>
                </a:solidFill>
                <a:latin typeface="Apex New Book" panose="02010600040501010103" pitchFamily="2" charset="77"/>
                <a:ea typeface="Apex New Book" panose="02010600040501010103" pitchFamily="2" charset="77"/>
                <a:cs typeface="Apex New Book" panose="02010600040501010103" pitchFamily="2" charset="77"/>
              </a:defRPr>
            </a:lvl4pPr>
            <a:lvl5pPr marL="2057400" indent="-228600">
              <a:buFont typeface="Apex New Book" panose="02010600040501010103" pitchFamily="50" charset="0"/>
              <a:buChar char="-"/>
              <a:defRPr b="1" i="0">
                <a:solidFill>
                  <a:schemeClr val="tx1"/>
                </a:solidFill>
                <a:latin typeface="Apex New Book" panose="02010600040501010103" pitchFamily="2" charset="77"/>
                <a:ea typeface="Apex New Book" panose="02010600040501010103" pitchFamily="2" charset="77"/>
                <a:cs typeface="Apex New Book" panose="02010600040501010103" pitchFamily="2" charset="77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FI" dirty="0"/>
          </a:p>
        </p:txBody>
      </p:sp>
      <p:pic>
        <p:nvPicPr>
          <p:cNvPr id="11" name="Picture 10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CC1CA21E-B9C5-037A-16F8-C63E831BCF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02040" y="6292661"/>
            <a:ext cx="1091391" cy="219155"/>
          </a:xfrm>
          <a:prstGeom prst="rect">
            <a:avLst/>
          </a:prstGeom>
        </p:spPr>
      </p:pic>
      <p:sp>
        <p:nvSpPr>
          <p:cNvPr id="9" name="Slide Number Placeholder 14">
            <a:extLst>
              <a:ext uri="{FF2B5EF4-FFF2-40B4-BE49-F238E27FC236}">
                <a16:creationId xmlns:a16="http://schemas.microsoft.com/office/drawing/2014/main" id="{7CC5E62D-6C2F-E321-E4D9-C26E91B69AA7}"/>
              </a:ext>
            </a:extLst>
          </p:cNvPr>
          <p:cNvSpPr>
            <a:spLocks noGrp="1" noChangeAspect="1"/>
          </p:cNvSpPr>
          <p:nvPr>
            <p:ph type="sldNum" sz="quarter" idx="12"/>
          </p:nvPr>
        </p:nvSpPr>
        <p:spPr>
          <a:xfrm>
            <a:off x="435817" y="6258239"/>
            <a:ext cx="317218" cy="288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 sz="700" b="0" i="0" spc="0">
                <a:solidFill>
                  <a:schemeClr val="tx1"/>
                </a:solidFill>
                <a:latin typeface="Apex New Light" panose="02010600040501010103" pitchFamily="2" charset="77"/>
              </a:defRPr>
            </a:lvl1pPr>
          </a:lstStyle>
          <a:p>
            <a:pPr algn="ctr"/>
            <a:fld id="{0CC34567-1781-294E-8CA8-E41791FA7B60}" type="slidenum">
              <a:rPr lang="en-FI" smtClean="0"/>
              <a:pPr algn="ctr"/>
              <a:t>‹#›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6172596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Purpl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56E6FAE-F698-1DEB-29D7-2D3CDD9CA2B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Apex New Light" panose="02010600040501010103" pitchFamily="2" charset="77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DB0EFD-9068-D94F-8DEF-23956F154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4264" y="711940"/>
            <a:ext cx="10103472" cy="1325563"/>
          </a:xfrm>
        </p:spPr>
        <p:txBody>
          <a:bodyPr lIns="0"/>
          <a:lstStyle>
            <a:lvl1pPr>
              <a:defRPr sz="3600" b="1" i="0">
                <a:solidFill>
                  <a:schemeClr val="accent2">
                    <a:lumMod val="40000"/>
                    <a:lumOff val="60000"/>
                  </a:schemeClr>
                </a:solidFill>
                <a:latin typeface="Apex New Book" panose="02010600040501010103" pitchFamily="2" charset="77"/>
                <a:ea typeface="Apex New Book" panose="02010600040501010103" pitchFamily="2" charset="77"/>
                <a:cs typeface="Apex New Book" panose="02010600040501010103" pitchFamily="2" charset="77"/>
              </a:defRPr>
            </a:lvl1pPr>
          </a:lstStyle>
          <a:p>
            <a:r>
              <a:rPr lang="nb-NO"/>
              <a:t>Klikk for å redigere tittelstil</a:t>
            </a:r>
            <a:endParaRPr lang="en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4DC714-F65E-B14B-8E99-4D9FBB0BAF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4264" y="2522012"/>
            <a:ext cx="10103472" cy="3736230"/>
          </a:xfrm>
        </p:spPr>
        <p:txBody>
          <a:bodyPr/>
          <a:lstStyle>
            <a:lvl1pPr>
              <a:buClr>
                <a:schemeClr val="accent2">
                  <a:lumMod val="40000"/>
                  <a:lumOff val="60000"/>
                </a:schemeClr>
              </a:buClr>
              <a:defRPr b="1" i="0">
                <a:solidFill>
                  <a:schemeClr val="bg1"/>
                </a:solidFill>
                <a:latin typeface="Apex New Book" panose="02010600040501010103" pitchFamily="2" charset="77"/>
                <a:ea typeface="Apex New Book" panose="02010600040501010103" pitchFamily="2" charset="77"/>
                <a:cs typeface="Apex New Book" panose="02010600040501010103" pitchFamily="2" charset="77"/>
              </a:defRPr>
            </a:lvl1pPr>
            <a:lvl2pPr marL="685800" indent="-228600">
              <a:buClr>
                <a:schemeClr val="accent2">
                  <a:lumMod val="40000"/>
                  <a:lumOff val="60000"/>
                </a:schemeClr>
              </a:buClr>
              <a:buFont typeface="Apex New Book" panose="02010600040501010103" pitchFamily="50" charset="0"/>
              <a:buChar char="-"/>
              <a:defRPr b="1" i="0">
                <a:solidFill>
                  <a:schemeClr val="bg1"/>
                </a:solidFill>
                <a:latin typeface="Apex New Book" panose="02010600040501010103" pitchFamily="2" charset="77"/>
                <a:ea typeface="Apex New Book" panose="02010600040501010103" pitchFamily="2" charset="77"/>
                <a:cs typeface="Apex New Book" panose="02010600040501010103" pitchFamily="2" charset="77"/>
              </a:defRPr>
            </a:lvl2pPr>
            <a:lvl3pPr marL="1143000" indent="-228600">
              <a:buClr>
                <a:schemeClr val="accent2">
                  <a:lumMod val="40000"/>
                  <a:lumOff val="60000"/>
                </a:schemeClr>
              </a:buClr>
              <a:buFont typeface="Apex New Book" panose="02010600040501010103" pitchFamily="50" charset="0"/>
              <a:buChar char="-"/>
              <a:defRPr b="1" i="0">
                <a:solidFill>
                  <a:schemeClr val="bg1"/>
                </a:solidFill>
                <a:latin typeface="Apex New Book" panose="02010600040501010103" pitchFamily="2" charset="77"/>
                <a:ea typeface="Apex New Book" panose="02010600040501010103" pitchFamily="2" charset="77"/>
                <a:cs typeface="Apex New Book" panose="02010600040501010103" pitchFamily="2" charset="77"/>
              </a:defRPr>
            </a:lvl3pPr>
            <a:lvl4pPr marL="1600200" indent="-228600">
              <a:buClr>
                <a:schemeClr val="accent2">
                  <a:lumMod val="40000"/>
                  <a:lumOff val="60000"/>
                </a:schemeClr>
              </a:buClr>
              <a:buFont typeface="Apex New Book" panose="02010600040501010103" pitchFamily="50" charset="0"/>
              <a:buChar char="-"/>
              <a:defRPr b="1" i="0">
                <a:solidFill>
                  <a:schemeClr val="bg1"/>
                </a:solidFill>
                <a:latin typeface="Apex New Book" panose="02010600040501010103" pitchFamily="2" charset="77"/>
                <a:ea typeface="Apex New Book" panose="02010600040501010103" pitchFamily="2" charset="77"/>
                <a:cs typeface="Apex New Book" panose="02010600040501010103" pitchFamily="2" charset="77"/>
              </a:defRPr>
            </a:lvl4pPr>
            <a:lvl5pPr marL="2057400" indent="-228600">
              <a:buClr>
                <a:schemeClr val="accent2">
                  <a:lumMod val="40000"/>
                  <a:lumOff val="60000"/>
                </a:schemeClr>
              </a:buClr>
              <a:buFont typeface="Apex New Book" panose="02010600040501010103" pitchFamily="50" charset="0"/>
              <a:buChar char="-"/>
              <a:defRPr b="1" i="0">
                <a:solidFill>
                  <a:schemeClr val="bg1"/>
                </a:solidFill>
                <a:latin typeface="Apex New Book" panose="02010600040501010103" pitchFamily="2" charset="77"/>
                <a:ea typeface="Apex New Book" panose="02010600040501010103" pitchFamily="2" charset="77"/>
                <a:cs typeface="Apex New Book" panose="02010600040501010103" pitchFamily="2" charset="77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FI" dirty="0"/>
          </a:p>
        </p:txBody>
      </p:sp>
      <p:pic>
        <p:nvPicPr>
          <p:cNvPr id="7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E508DA4-9230-0BA7-C5A8-8CE1D8E652A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02040" y="6292661"/>
            <a:ext cx="1091391" cy="219155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A0EF6566-2C24-B998-DF1B-9077BEC69BD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02039" y="6292661"/>
            <a:ext cx="1091391" cy="219155"/>
          </a:xfrm>
          <a:prstGeom prst="rect">
            <a:avLst/>
          </a:prstGeom>
        </p:spPr>
      </p:pic>
      <p:sp>
        <p:nvSpPr>
          <p:cNvPr id="10" name="Slide Number Placeholder 14">
            <a:extLst>
              <a:ext uri="{FF2B5EF4-FFF2-40B4-BE49-F238E27FC236}">
                <a16:creationId xmlns:a16="http://schemas.microsoft.com/office/drawing/2014/main" id="{1DD830C1-9BA2-1943-B717-026097EE41B8}"/>
              </a:ext>
            </a:extLst>
          </p:cNvPr>
          <p:cNvSpPr>
            <a:spLocks noGrp="1" noChangeAspect="1"/>
          </p:cNvSpPr>
          <p:nvPr>
            <p:ph type="sldNum" sz="quarter" idx="12"/>
          </p:nvPr>
        </p:nvSpPr>
        <p:spPr>
          <a:xfrm>
            <a:off x="435817" y="6258239"/>
            <a:ext cx="317218" cy="288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 sz="700" b="0" i="0" spc="0">
                <a:solidFill>
                  <a:schemeClr val="accent2">
                    <a:lumMod val="20000"/>
                    <a:lumOff val="80000"/>
                  </a:schemeClr>
                </a:solidFill>
                <a:latin typeface="Apex New Light" panose="02010600040501010103" pitchFamily="2" charset="77"/>
              </a:defRPr>
            </a:lvl1pPr>
          </a:lstStyle>
          <a:p>
            <a:pPr algn="ctr"/>
            <a:fld id="{0CC34567-1781-294E-8CA8-E41791FA7B60}" type="slidenum">
              <a:rPr lang="en-FI" smtClean="0"/>
              <a:pPr algn="ctr"/>
              <a:t>‹#›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455465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 M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0E90088-014D-50D7-0913-C49B7D6A15F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215812" cy="685800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E66A3FAD-6AC9-9E49-A3D1-01C3316A3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585" y="2197207"/>
            <a:ext cx="10097122" cy="2242502"/>
          </a:xfrm>
        </p:spPr>
        <p:txBody>
          <a:bodyPr lIns="0" anchor="b">
            <a:normAutofit/>
          </a:bodyPr>
          <a:lstStyle>
            <a:lvl1pPr algn="r">
              <a:defRPr sz="4400" b="0" i="0">
                <a:solidFill>
                  <a:schemeClr val="bg1"/>
                </a:solidFill>
                <a:latin typeface="Apex New Light" panose="02010600040501010103" pitchFamily="2" charset="77"/>
                <a:ea typeface="Apex New Light" panose="02010600040501010103" pitchFamily="2" charset="77"/>
                <a:cs typeface="Apex New Light" panose="02010600040501010103" pitchFamily="2" charset="77"/>
              </a:defRPr>
            </a:lvl1pPr>
          </a:lstStyle>
          <a:p>
            <a:r>
              <a:rPr lang="nb-NO"/>
              <a:t>Klikk for å redigere tittelstil</a:t>
            </a:r>
            <a:endParaRPr lang="en-FI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F9DF23FB-2425-584E-9BFB-5914B4F9A8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30585" y="4589463"/>
            <a:ext cx="10097122" cy="1500187"/>
          </a:xfrm>
        </p:spPr>
        <p:txBody>
          <a:bodyPr/>
          <a:lstStyle>
            <a:lvl1pPr marL="0" indent="0" algn="r">
              <a:buNone/>
              <a:defRPr sz="2400" b="0" i="0">
                <a:solidFill>
                  <a:schemeClr val="accent2">
                    <a:lumMod val="40000"/>
                    <a:lumOff val="60000"/>
                  </a:schemeClr>
                </a:solidFill>
                <a:latin typeface="Apex New Light" panose="02010600040501010103" pitchFamily="2" charset="77"/>
                <a:ea typeface="Apex New Light" panose="02010600040501010103" pitchFamily="2" charset="77"/>
                <a:cs typeface="Apex New Light" panose="02010600040501010103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26177B29-63F5-850F-E371-8CFD7753DF1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02039" y="6292661"/>
            <a:ext cx="1091391" cy="219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7047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Light Neon Purpl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56E6FAE-F698-1DEB-29D7-2D3CDD9CA2B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solidFill>
                <a:schemeClr val="bg1"/>
              </a:solidFill>
              <a:latin typeface="Apex New Light" panose="02010600040501010103" pitchFamily="2" charset="77"/>
            </a:endParaRP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9EFB6CB0-91B9-3B87-58B6-A31B0736962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02039" y="6292661"/>
            <a:ext cx="1091391" cy="21915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BDB0EFD-9068-D94F-8DEF-23956F154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4264" y="711940"/>
            <a:ext cx="10103472" cy="1325563"/>
          </a:xfrm>
        </p:spPr>
        <p:txBody>
          <a:bodyPr lIns="0"/>
          <a:lstStyle>
            <a:lvl1pPr>
              <a:defRPr sz="3600" b="1" i="0">
                <a:solidFill>
                  <a:schemeClr val="tx2"/>
                </a:solidFill>
                <a:latin typeface="Apex New Book" panose="02010600040501010103" pitchFamily="2" charset="77"/>
                <a:ea typeface="Apex New Book" panose="02010600040501010103" pitchFamily="2" charset="77"/>
                <a:cs typeface="Apex New Book" panose="02010600040501010103" pitchFamily="2" charset="77"/>
              </a:defRPr>
            </a:lvl1pPr>
          </a:lstStyle>
          <a:p>
            <a:r>
              <a:rPr lang="nb-NO"/>
              <a:t>Klikk for å redigere tittelstil</a:t>
            </a:r>
            <a:endParaRPr lang="en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4DC714-F65E-B14B-8E99-4D9FBB0BAF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4264" y="2522012"/>
            <a:ext cx="10103472" cy="3736230"/>
          </a:xfr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Apex New Book" panose="02010600040501010103" pitchFamily="2" charset="77"/>
                <a:ea typeface="Apex New Book" panose="02010600040501010103" pitchFamily="2" charset="77"/>
                <a:cs typeface="Apex New Book" panose="02010600040501010103" pitchFamily="2" charset="77"/>
              </a:defRPr>
            </a:lvl1pPr>
            <a:lvl2pPr marL="685800" indent="-228600">
              <a:buFont typeface="Apex New Book" panose="02010600040501010103" pitchFamily="50" charset="0"/>
              <a:buChar char="-"/>
              <a:defRPr b="1" i="0">
                <a:solidFill>
                  <a:schemeClr val="tx1"/>
                </a:solidFill>
                <a:latin typeface="Apex New Book" panose="02010600040501010103" pitchFamily="2" charset="77"/>
                <a:ea typeface="Apex New Book" panose="02010600040501010103" pitchFamily="2" charset="77"/>
                <a:cs typeface="Apex New Book" panose="02010600040501010103" pitchFamily="2" charset="77"/>
              </a:defRPr>
            </a:lvl2pPr>
            <a:lvl3pPr marL="1143000" indent="-228600">
              <a:buFont typeface="Apex New Book" panose="02010600040501010103" pitchFamily="50" charset="0"/>
              <a:buChar char="-"/>
              <a:defRPr b="1" i="0">
                <a:solidFill>
                  <a:schemeClr val="tx1"/>
                </a:solidFill>
                <a:latin typeface="Apex New Book" panose="02010600040501010103" pitchFamily="2" charset="77"/>
                <a:ea typeface="Apex New Book" panose="02010600040501010103" pitchFamily="2" charset="77"/>
                <a:cs typeface="Apex New Book" panose="02010600040501010103" pitchFamily="2" charset="77"/>
              </a:defRPr>
            </a:lvl3pPr>
            <a:lvl4pPr marL="1600200" indent="-228600">
              <a:buFont typeface="Apex New Book" panose="02010600040501010103" pitchFamily="50" charset="0"/>
              <a:buChar char="-"/>
              <a:defRPr b="1" i="0">
                <a:solidFill>
                  <a:schemeClr val="tx1"/>
                </a:solidFill>
                <a:latin typeface="Apex New Book" panose="02010600040501010103" pitchFamily="2" charset="77"/>
                <a:ea typeface="Apex New Book" panose="02010600040501010103" pitchFamily="2" charset="77"/>
                <a:cs typeface="Apex New Book" panose="02010600040501010103" pitchFamily="2" charset="77"/>
              </a:defRPr>
            </a:lvl4pPr>
            <a:lvl5pPr marL="2057400" indent="-228600">
              <a:buFont typeface="Apex New Book" panose="02010600040501010103" pitchFamily="50" charset="0"/>
              <a:buChar char="-"/>
              <a:defRPr b="1" i="0">
                <a:solidFill>
                  <a:schemeClr val="tx1"/>
                </a:solidFill>
                <a:latin typeface="Apex New Book" panose="02010600040501010103" pitchFamily="2" charset="77"/>
                <a:ea typeface="Apex New Book" panose="02010600040501010103" pitchFamily="2" charset="77"/>
                <a:cs typeface="Apex New Book" panose="02010600040501010103" pitchFamily="2" charset="77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FI" dirty="0"/>
          </a:p>
        </p:txBody>
      </p:sp>
      <p:sp>
        <p:nvSpPr>
          <p:cNvPr id="9" name="Slide Number Placeholder 14">
            <a:extLst>
              <a:ext uri="{FF2B5EF4-FFF2-40B4-BE49-F238E27FC236}">
                <a16:creationId xmlns:a16="http://schemas.microsoft.com/office/drawing/2014/main" id="{A4376F4F-3A4D-7FFC-7BC3-60E2CD312C26}"/>
              </a:ext>
            </a:extLst>
          </p:cNvPr>
          <p:cNvSpPr>
            <a:spLocks noGrp="1" noChangeAspect="1"/>
          </p:cNvSpPr>
          <p:nvPr>
            <p:ph type="sldNum" sz="quarter" idx="12"/>
          </p:nvPr>
        </p:nvSpPr>
        <p:spPr>
          <a:xfrm>
            <a:off x="435817" y="6258239"/>
            <a:ext cx="317218" cy="288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 sz="700" b="0" i="0" spc="0">
                <a:solidFill>
                  <a:schemeClr val="tx1"/>
                </a:solidFill>
                <a:latin typeface="Apex New Light" panose="02010600040501010103" pitchFamily="2" charset="77"/>
              </a:defRPr>
            </a:lvl1pPr>
          </a:lstStyle>
          <a:p>
            <a:pPr algn="ctr"/>
            <a:fld id="{0CC34567-1781-294E-8CA8-E41791FA7B60}" type="slidenum">
              <a:rPr lang="en-FI" smtClean="0"/>
              <a:pPr algn="ctr"/>
              <a:t>‹#›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7883483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hape, circle&#10;&#10;Description automatically generated">
            <a:extLst>
              <a:ext uri="{FF2B5EF4-FFF2-40B4-BE49-F238E27FC236}">
                <a16:creationId xmlns:a16="http://schemas.microsoft.com/office/drawing/2014/main" id="{42042BAB-C4CD-2CB7-3E83-C9A4102B6AA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>
            <a:off x="5735428" y="829339"/>
            <a:ext cx="5428899" cy="5428899"/>
          </a:xfrm>
          <a:prstGeom prst="rect">
            <a:avLst/>
          </a:prstGeom>
        </p:spPr>
      </p:pic>
      <p:pic>
        <p:nvPicPr>
          <p:cNvPr id="8" name="Picture 7" descr="Shape&#10;&#10;Description automatically generated">
            <a:extLst>
              <a:ext uri="{FF2B5EF4-FFF2-40B4-BE49-F238E27FC236}">
                <a16:creationId xmlns:a16="http://schemas.microsoft.com/office/drawing/2014/main" id="{02EAF265-0F54-2525-7FF4-0FF8784332B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64788" y="511537"/>
            <a:ext cx="879482" cy="615514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97061DC-8424-3E43-BE51-30037D9E2F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8734" y="1424763"/>
            <a:ext cx="4369981" cy="4029739"/>
          </a:xfrm>
        </p:spPr>
        <p:txBody>
          <a:bodyPr anchor="ctr">
            <a:normAutofit/>
          </a:bodyPr>
          <a:lstStyle>
            <a:lvl1pPr marL="0" indent="0">
              <a:buClr>
                <a:schemeClr val="bg1"/>
              </a:buClr>
              <a:buNone/>
              <a:defRPr sz="3600" b="1" i="0">
                <a:solidFill>
                  <a:schemeClr val="bg1"/>
                </a:solidFill>
                <a:latin typeface="Apex New Book" panose="02010600040501010103" pitchFamily="2" charset="77"/>
                <a:ea typeface="Apex New Book" panose="02010600040501010103" pitchFamily="2" charset="77"/>
                <a:cs typeface="Apex New Book" panose="02010600040501010103" pitchFamily="2" charset="77"/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  <a:latin typeface="+mj-lt"/>
                <a:cs typeface="Calibri" panose="020F0502020204030204" pitchFamily="34" charset="0"/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  <a:latin typeface="+mj-lt"/>
                <a:cs typeface="Calibri" panose="020F0502020204030204" pitchFamily="34" charset="0"/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  <a:latin typeface="+mj-lt"/>
                <a:cs typeface="Calibri" panose="020F0502020204030204" pitchFamily="34" charset="0"/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  <a:latin typeface="+mj-lt"/>
                <a:cs typeface="Calibri" panose="020F0502020204030204" pitchFamily="34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14" name="Picture 1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F211B30-274F-82D8-A2E3-CE6FDDB1026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602040" y="6292661"/>
            <a:ext cx="1091391" cy="219155"/>
          </a:xfrm>
          <a:prstGeom prst="rect">
            <a:avLst/>
          </a:prstGeom>
        </p:spPr>
      </p:pic>
      <p:sp>
        <p:nvSpPr>
          <p:cNvPr id="10" name="Slide Number Placeholder 14">
            <a:extLst>
              <a:ext uri="{FF2B5EF4-FFF2-40B4-BE49-F238E27FC236}">
                <a16:creationId xmlns:a16="http://schemas.microsoft.com/office/drawing/2014/main" id="{BBCAC13A-6EA6-87F8-E913-A1DFF5992781}"/>
              </a:ext>
            </a:extLst>
          </p:cNvPr>
          <p:cNvSpPr>
            <a:spLocks noGrp="1" noChangeAspect="1"/>
          </p:cNvSpPr>
          <p:nvPr>
            <p:ph type="sldNum" sz="quarter" idx="12"/>
          </p:nvPr>
        </p:nvSpPr>
        <p:spPr>
          <a:xfrm>
            <a:off x="435817" y="6258239"/>
            <a:ext cx="317218" cy="288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 sz="700" b="0" i="0" spc="0">
                <a:solidFill>
                  <a:schemeClr val="tx1"/>
                </a:solidFill>
                <a:latin typeface="Apex New Light" panose="02010600040501010103" pitchFamily="2" charset="77"/>
              </a:defRPr>
            </a:lvl1pPr>
          </a:lstStyle>
          <a:p>
            <a:pPr algn="ctr"/>
            <a:fld id="{0CC34567-1781-294E-8CA8-E41791FA7B60}" type="slidenum">
              <a:rPr lang="en-FI" smtClean="0"/>
              <a:pPr algn="ctr"/>
              <a:t>‹#›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0075215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graphy Granny and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holding a glass of beer&#10;&#10;Description automatically generated with low confidence">
            <a:extLst>
              <a:ext uri="{FF2B5EF4-FFF2-40B4-BE49-F238E27FC236}">
                <a16:creationId xmlns:a16="http://schemas.microsoft.com/office/drawing/2014/main" id="{0568E3B0-A514-44D6-BF92-985E50372C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 descr="Shape, circle&#10;&#10;Description automatically generated">
            <a:extLst>
              <a:ext uri="{FF2B5EF4-FFF2-40B4-BE49-F238E27FC236}">
                <a16:creationId xmlns:a16="http://schemas.microsoft.com/office/drawing/2014/main" id="{B7C49F0A-9A54-4769-57D9-A5D19D654D3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592278" y="300790"/>
            <a:ext cx="3301465" cy="3301465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2487C489-8FDB-62F8-4D22-C6C51C62CE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44664" y="1106906"/>
            <a:ext cx="2396691" cy="2060248"/>
          </a:xfrm>
        </p:spPr>
        <p:txBody>
          <a:bodyPr lIns="0" anchor="ctr">
            <a:normAutofit/>
          </a:bodyPr>
          <a:lstStyle>
            <a:lvl1pPr algn="l">
              <a:defRPr sz="3200" b="1" i="0">
                <a:solidFill>
                  <a:schemeClr val="tx2"/>
                </a:solidFill>
                <a:latin typeface="Apex New Book" panose="02010600040501010103" pitchFamily="2" charset="77"/>
                <a:ea typeface="Apex New Book" panose="02010600040501010103" pitchFamily="2" charset="77"/>
                <a:cs typeface="Apex New Book" panose="02010600040501010103" pitchFamily="2" charset="77"/>
              </a:defRPr>
            </a:lvl1pPr>
          </a:lstStyle>
          <a:p>
            <a:r>
              <a:rPr lang="en-GB" dirty="0"/>
              <a:t>Click to edit quote</a:t>
            </a:r>
            <a:endParaRPr lang="en-FI" dirty="0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C41B30E0-0CCB-393B-B6C2-71E170A5ECC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602039" y="6292661"/>
            <a:ext cx="1091391" cy="219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808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8C06FEAB-6B08-60DA-4581-5478D5942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4264" y="711940"/>
            <a:ext cx="10103472" cy="1325563"/>
          </a:xfrm>
        </p:spPr>
        <p:txBody>
          <a:bodyPr lIns="0"/>
          <a:lstStyle>
            <a:lvl1pPr>
              <a:defRPr sz="3600" b="1" i="0">
                <a:solidFill>
                  <a:schemeClr val="tx2"/>
                </a:solidFill>
                <a:latin typeface="Apex New Book" panose="02010600040501010103" pitchFamily="2" charset="77"/>
                <a:ea typeface="Apex New Book" panose="02010600040501010103" pitchFamily="2" charset="77"/>
                <a:cs typeface="Apex New Book" panose="02010600040501010103" pitchFamily="2" charset="77"/>
              </a:defRPr>
            </a:lvl1pPr>
          </a:lstStyle>
          <a:p>
            <a:r>
              <a:rPr lang="nb-NO"/>
              <a:t>Klikk for å redigere tittelstil</a:t>
            </a:r>
            <a:endParaRPr lang="en-FI" dirty="0"/>
          </a:p>
        </p:txBody>
      </p:sp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C1B85B83-8D56-3CB1-8BEE-4D54270E2F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02040" y="6292661"/>
            <a:ext cx="1091391" cy="219155"/>
          </a:xfrm>
          <a:prstGeom prst="rect">
            <a:avLst/>
          </a:prstGeom>
        </p:spPr>
      </p:pic>
      <p:sp>
        <p:nvSpPr>
          <p:cNvPr id="5" name="Slide Number Placeholder 14">
            <a:extLst>
              <a:ext uri="{FF2B5EF4-FFF2-40B4-BE49-F238E27FC236}">
                <a16:creationId xmlns:a16="http://schemas.microsoft.com/office/drawing/2014/main" id="{60FEC6A0-C9FD-5388-D9AD-7586234417A3}"/>
              </a:ext>
            </a:extLst>
          </p:cNvPr>
          <p:cNvSpPr>
            <a:spLocks noGrp="1" noChangeAspect="1"/>
          </p:cNvSpPr>
          <p:nvPr>
            <p:ph type="sldNum" sz="quarter" idx="12"/>
          </p:nvPr>
        </p:nvSpPr>
        <p:spPr>
          <a:xfrm>
            <a:off x="435817" y="6258239"/>
            <a:ext cx="317218" cy="288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 sz="700" b="0" i="0" spc="0">
                <a:solidFill>
                  <a:schemeClr val="tx1"/>
                </a:solidFill>
                <a:latin typeface="Apex New Light" panose="02010600040501010103" pitchFamily="2" charset="77"/>
              </a:defRPr>
            </a:lvl1pPr>
          </a:lstStyle>
          <a:p>
            <a:pPr algn="ctr"/>
            <a:fld id="{0CC34567-1781-294E-8CA8-E41791FA7B60}" type="slidenum">
              <a:rPr lang="en-FI" smtClean="0"/>
              <a:pPr algn="ctr"/>
              <a:t>‹#›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5478109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apsu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52AFEECA-BD20-22FD-F024-F14EF4E5F41F}"/>
              </a:ext>
            </a:extLst>
          </p:cNvPr>
          <p:cNvGrpSpPr/>
          <p:nvPr userDrawn="1"/>
        </p:nvGrpSpPr>
        <p:grpSpPr>
          <a:xfrm>
            <a:off x="1838261" y="2093925"/>
            <a:ext cx="2146356" cy="3960636"/>
            <a:chOff x="1838261" y="2093925"/>
            <a:chExt cx="2146356" cy="3960636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D344F45B-819D-F67B-438C-6FA06930944D}"/>
                </a:ext>
              </a:extLst>
            </p:cNvPr>
            <p:cNvSpPr/>
            <p:nvPr userDrawn="1"/>
          </p:nvSpPr>
          <p:spPr>
            <a:xfrm>
              <a:off x="1838261" y="3917831"/>
              <a:ext cx="2136729" cy="2136730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I" b="0" i="0" dirty="0">
                <a:solidFill>
                  <a:schemeClr val="tx2"/>
                </a:solidFill>
                <a:latin typeface="Apex New Light" panose="02010600040501010103" pitchFamily="2" charset="77"/>
              </a:endParaRPr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CC7149F5-A722-E047-5E57-C48977B4D051}"/>
                </a:ext>
              </a:extLst>
            </p:cNvPr>
            <p:cNvSpPr/>
            <p:nvPr userDrawn="1"/>
          </p:nvSpPr>
          <p:spPr>
            <a:xfrm>
              <a:off x="1847888" y="2093925"/>
              <a:ext cx="2136729" cy="283421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I" b="0" i="0" dirty="0">
                <a:latin typeface="Apex New Light" panose="02010600040501010103" pitchFamily="2" charset="77"/>
              </a:endParaRPr>
            </a:p>
          </p:txBody>
        </p:sp>
      </p:grpSp>
      <p:sp>
        <p:nvSpPr>
          <p:cNvPr id="4" name="Oval 3">
            <a:extLst>
              <a:ext uri="{FF2B5EF4-FFF2-40B4-BE49-F238E27FC236}">
                <a16:creationId xmlns:a16="http://schemas.microsoft.com/office/drawing/2014/main" id="{B70276B8-E511-9BB8-84DD-5D9708475BBD}"/>
              </a:ext>
            </a:extLst>
          </p:cNvPr>
          <p:cNvSpPr/>
          <p:nvPr userDrawn="1"/>
        </p:nvSpPr>
        <p:spPr>
          <a:xfrm>
            <a:off x="1817727" y="1043872"/>
            <a:ext cx="2136730" cy="213673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FI" b="0" i="0" dirty="0">
                <a:solidFill>
                  <a:schemeClr val="tx2"/>
                </a:solidFill>
                <a:latin typeface="Apex New Light" panose="02010600040501010103" pitchFamily="2" charset="77"/>
              </a:rPr>
              <a:t>≤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3BDD96A-000C-38A3-A06D-AB4AE6C5D812}"/>
              </a:ext>
            </a:extLst>
          </p:cNvPr>
          <p:cNvGrpSpPr/>
          <p:nvPr userDrawn="1"/>
        </p:nvGrpSpPr>
        <p:grpSpPr>
          <a:xfrm>
            <a:off x="5024394" y="2093925"/>
            <a:ext cx="2146356" cy="3960636"/>
            <a:chOff x="5024394" y="2093925"/>
            <a:chExt cx="2146356" cy="3960636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FA2E29C2-81B1-E148-A195-1A5BD713CE4C}"/>
                </a:ext>
              </a:extLst>
            </p:cNvPr>
            <p:cNvSpPr/>
            <p:nvPr userDrawn="1"/>
          </p:nvSpPr>
          <p:spPr>
            <a:xfrm>
              <a:off x="5024394" y="3917831"/>
              <a:ext cx="2136729" cy="2136730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I" b="0" i="0" dirty="0">
                <a:solidFill>
                  <a:schemeClr val="tx2"/>
                </a:solidFill>
                <a:latin typeface="Apex New Light" panose="02010600040501010103" pitchFamily="2" charset="77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4DD7232-CC31-3362-EDFE-77CD877D0A8D}"/>
                </a:ext>
              </a:extLst>
            </p:cNvPr>
            <p:cNvSpPr/>
            <p:nvPr userDrawn="1"/>
          </p:nvSpPr>
          <p:spPr>
            <a:xfrm>
              <a:off x="5034021" y="2093925"/>
              <a:ext cx="2136729" cy="283421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I" b="0" i="0" dirty="0">
                <a:latin typeface="Apex New Light" panose="02010600040501010103" pitchFamily="2" charset="77"/>
              </a:endParaRPr>
            </a:p>
          </p:txBody>
        </p:sp>
      </p:grpSp>
      <p:sp>
        <p:nvSpPr>
          <p:cNvPr id="12" name="Oval 11">
            <a:extLst>
              <a:ext uri="{FF2B5EF4-FFF2-40B4-BE49-F238E27FC236}">
                <a16:creationId xmlns:a16="http://schemas.microsoft.com/office/drawing/2014/main" id="{277B72DE-3C85-E8AC-E3F8-66F47901F457}"/>
              </a:ext>
            </a:extLst>
          </p:cNvPr>
          <p:cNvSpPr/>
          <p:nvPr userDrawn="1"/>
        </p:nvSpPr>
        <p:spPr>
          <a:xfrm>
            <a:off x="5027635" y="1005839"/>
            <a:ext cx="2136730" cy="213673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solidFill>
                <a:schemeClr val="tx2"/>
              </a:solidFill>
              <a:latin typeface="Apex New Light" panose="02010600040501010103" pitchFamily="2" charset="77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B2F9A94-0A23-6E2B-0912-F4D2ACC61A95}"/>
              </a:ext>
            </a:extLst>
          </p:cNvPr>
          <p:cNvGrpSpPr/>
          <p:nvPr userDrawn="1"/>
        </p:nvGrpSpPr>
        <p:grpSpPr>
          <a:xfrm>
            <a:off x="8229600" y="2093925"/>
            <a:ext cx="2136730" cy="3960636"/>
            <a:chOff x="8229600" y="2093925"/>
            <a:chExt cx="2136730" cy="3960636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8E90FC0-2CF9-B44D-F3FC-DF82CEC96A89}"/>
                </a:ext>
              </a:extLst>
            </p:cNvPr>
            <p:cNvSpPr/>
            <p:nvPr userDrawn="1"/>
          </p:nvSpPr>
          <p:spPr>
            <a:xfrm>
              <a:off x="8229600" y="3917831"/>
              <a:ext cx="2136729" cy="213673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I" b="0" i="0" dirty="0">
                <a:solidFill>
                  <a:schemeClr val="tx2"/>
                </a:solidFill>
                <a:latin typeface="Apex New Light" panose="02010600040501010103" pitchFamily="2" charset="77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2BBEAC9-67EA-75EA-19CC-94671B2606E4}"/>
                </a:ext>
              </a:extLst>
            </p:cNvPr>
            <p:cNvSpPr/>
            <p:nvPr userDrawn="1"/>
          </p:nvSpPr>
          <p:spPr>
            <a:xfrm>
              <a:off x="8229601" y="2093925"/>
              <a:ext cx="2136729" cy="283421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I" b="0" i="0" dirty="0">
                <a:latin typeface="Apex New Light" panose="02010600040501010103" pitchFamily="2" charset="77"/>
              </a:endParaRP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16E74668-17BE-A277-6FDB-BAA3003997D8}"/>
              </a:ext>
            </a:extLst>
          </p:cNvPr>
          <p:cNvSpPr/>
          <p:nvPr userDrawn="1"/>
        </p:nvSpPr>
        <p:spPr>
          <a:xfrm>
            <a:off x="8229601" y="1005839"/>
            <a:ext cx="2136730" cy="213673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solidFill>
                <a:schemeClr val="tx2"/>
              </a:solidFill>
              <a:latin typeface="Apex New Light" panose="02010600040501010103" pitchFamily="2" charset="77"/>
            </a:endParaRP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B00EDF3A-D37C-1E7B-B956-A068AF0C223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29598" y="1568450"/>
            <a:ext cx="2136731" cy="1087438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b="1" i="0">
                <a:solidFill>
                  <a:schemeClr val="bg1"/>
                </a:solidFill>
                <a:latin typeface="Apex New Book" panose="02010600040501010103" pitchFamily="2" charset="77"/>
                <a:ea typeface="Apex New Book" panose="02010600040501010103" pitchFamily="2" charset="77"/>
                <a:cs typeface="Apex New Book" panose="02010600040501010103" pitchFamily="2" charset="77"/>
              </a:defRPr>
            </a:lvl1pPr>
          </a:lstStyle>
          <a:p>
            <a:pPr lvl="0"/>
            <a:r>
              <a:rPr lang="en-FI" dirty="0"/>
              <a:t>Click to add title</a:t>
            </a:r>
          </a:p>
        </p:txBody>
      </p:sp>
      <p:sp>
        <p:nvSpPr>
          <p:cNvPr id="28" name="Text Placeholder 25">
            <a:extLst>
              <a:ext uri="{FF2B5EF4-FFF2-40B4-BE49-F238E27FC236}">
                <a16:creationId xmlns:a16="http://schemas.microsoft.com/office/drawing/2014/main" id="{F64D8C57-8793-30EE-6043-CD070B1AB24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034019" y="1568450"/>
            <a:ext cx="2136731" cy="1087438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b="1" i="0">
                <a:solidFill>
                  <a:schemeClr val="bg1"/>
                </a:solidFill>
                <a:latin typeface="Apex New Book" panose="02010600040501010103" pitchFamily="2" charset="77"/>
                <a:ea typeface="Apex New Book" panose="02010600040501010103" pitchFamily="2" charset="77"/>
                <a:cs typeface="Apex New Book" panose="02010600040501010103" pitchFamily="2" charset="77"/>
              </a:defRPr>
            </a:lvl1pPr>
          </a:lstStyle>
          <a:p>
            <a:pPr lvl="0"/>
            <a:r>
              <a:rPr lang="en-FI" dirty="0"/>
              <a:t>Click to add title</a:t>
            </a:r>
          </a:p>
        </p:txBody>
      </p:sp>
      <p:sp>
        <p:nvSpPr>
          <p:cNvPr id="29" name="Text Placeholder 25">
            <a:extLst>
              <a:ext uri="{FF2B5EF4-FFF2-40B4-BE49-F238E27FC236}">
                <a16:creationId xmlns:a16="http://schemas.microsoft.com/office/drawing/2014/main" id="{4B652B2D-92F4-AFB2-90C9-E997C20505D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826566" y="1568450"/>
            <a:ext cx="2136731" cy="1087438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b="1" i="0">
                <a:solidFill>
                  <a:schemeClr val="bg1"/>
                </a:solidFill>
                <a:latin typeface="Apex New Book" panose="02010600040501010103" pitchFamily="2" charset="77"/>
                <a:ea typeface="Apex New Book" panose="02010600040501010103" pitchFamily="2" charset="77"/>
                <a:cs typeface="Apex New Book" panose="02010600040501010103" pitchFamily="2" charset="77"/>
              </a:defRPr>
            </a:lvl1pPr>
          </a:lstStyle>
          <a:p>
            <a:pPr lvl="0"/>
            <a:r>
              <a:rPr lang="en-FI" dirty="0"/>
              <a:t>Click to add title</a:t>
            </a:r>
          </a:p>
        </p:txBody>
      </p:sp>
      <p:sp>
        <p:nvSpPr>
          <p:cNvPr id="30" name="Text Placeholder 25">
            <a:extLst>
              <a:ext uri="{FF2B5EF4-FFF2-40B4-BE49-F238E27FC236}">
                <a16:creationId xmlns:a16="http://schemas.microsoft.com/office/drawing/2014/main" id="{CC575A06-1EC4-1E4F-A400-05EA0846D55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856726" y="3243244"/>
            <a:ext cx="2136731" cy="2046305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 b="1" i="0">
                <a:solidFill>
                  <a:schemeClr val="accent1"/>
                </a:solidFill>
                <a:latin typeface="Apex New Book" panose="02010600040501010103" pitchFamily="2" charset="77"/>
                <a:ea typeface="Apex New Book" panose="02010600040501010103" pitchFamily="2" charset="77"/>
                <a:cs typeface="Apex New Book" panose="02010600040501010103" pitchFamily="2" charset="77"/>
              </a:defRPr>
            </a:lvl1pPr>
          </a:lstStyle>
          <a:p>
            <a:pPr lvl="0"/>
            <a:r>
              <a:rPr lang="en-FI" dirty="0"/>
              <a:t>Click to add text</a:t>
            </a:r>
          </a:p>
        </p:txBody>
      </p:sp>
      <p:sp>
        <p:nvSpPr>
          <p:cNvPr id="31" name="Text Placeholder 25">
            <a:extLst>
              <a:ext uri="{FF2B5EF4-FFF2-40B4-BE49-F238E27FC236}">
                <a16:creationId xmlns:a16="http://schemas.microsoft.com/office/drawing/2014/main" id="{A6FC1598-7327-2764-EF63-EE061C568D1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051700" y="3243244"/>
            <a:ext cx="2136731" cy="2046305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 b="1" i="0">
                <a:solidFill>
                  <a:schemeClr val="accent1"/>
                </a:solidFill>
                <a:latin typeface="Apex New Book" panose="02010600040501010103" pitchFamily="2" charset="77"/>
                <a:ea typeface="Apex New Book" panose="02010600040501010103" pitchFamily="2" charset="77"/>
                <a:cs typeface="Apex New Book" panose="02010600040501010103" pitchFamily="2" charset="77"/>
              </a:defRPr>
            </a:lvl1pPr>
          </a:lstStyle>
          <a:p>
            <a:pPr lvl="0"/>
            <a:r>
              <a:rPr lang="en-FI" dirty="0"/>
              <a:t>Click to add text</a:t>
            </a:r>
          </a:p>
        </p:txBody>
      </p:sp>
      <p:sp>
        <p:nvSpPr>
          <p:cNvPr id="32" name="Text Placeholder 25">
            <a:extLst>
              <a:ext uri="{FF2B5EF4-FFF2-40B4-BE49-F238E27FC236}">
                <a16:creationId xmlns:a16="http://schemas.microsoft.com/office/drawing/2014/main" id="{4E5E4B6E-094C-227D-B73F-D87A77E7794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229599" y="3243244"/>
            <a:ext cx="2136731" cy="2046305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 b="1" i="0">
                <a:solidFill>
                  <a:schemeClr val="accent1"/>
                </a:solidFill>
                <a:latin typeface="Apex New Book" panose="02010600040501010103" pitchFamily="2" charset="77"/>
                <a:ea typeface="Apex New Book" panose="02010600040501010103" pitchFamily="2" charset="77"/>
                <a:cs typeface="Apex New Book" panose="02010600040501010103" pitchFamily="2" charset="77"/>
              </a:defRPr>
            </a:lvl1pPr>
          </a:lstStyle>
          <a:p>
            <a:pPr lvl="0"/>
            <a:r>
              <a:rPr lang="en-FI" dirty="0"/>
              <a:t>Click to add text</a:t>
            </a:r>
          </a:p>
        </p:txBody>
      </p:sp>
      <p:pic>
        <p:nvPicPr>
          <p:cNvPr id="21" name="Picture 20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A4E9ADFA-43AC-927D-A66F-592EE2027EF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02040" y="6292661"/>
            <a:ext cx="1091391" cy="219155"/>
          </a:xfrm>
          <a:prstGeom prst="rect">
            <a:avLst/>
          </a:prstGeom>
        </p:spPr>
      </p:pic>
      <p:sp>
        <p:nvSpPr>
          <p:cNvPr id="24" name="Slide Number Placeholder 14">
            <a:extLst>
              <a:ext uri="{FF2B5EF4-FFF2-40B4-BE49-F238E27FC236}">
                <a16:creationId xmlns:a16="http://schemas.microsoft.com/office/drawing/2014/main" id="{6D637789-384A-6A3A-D14D-38DA707F485D}"/>
              </a:ext>
            </a:extLst>
          </p:cNvPr>
          <p:cNvSpPr>
            <a:spLocks noGrp="1" noChangeAspect="1"/>
          </p:cNvSpPr>
          <p:nvPr>
            <p:ph type="sldNum" sz="quarter" idx="12"/>
          </p:nvPr>
        </p:nvSpPr>
        <p:spPr>
          <a:xfrm>
            <a:off x="435817" y="6258239"/>
            <a:ext cx="317218" cy="288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 sz="700" b="0" i="0" spc="0">
                <a:solidFill>
                  <a:schemeClr val="tx1"/>
                </a:solidFill>
                <a:latin typeface="Apex New Light" panose="02010600040501010103" pitchFamily="2" charset="77"/>
              </a:defRPr>
            </a:lvl1pPr>
          </a:lstStyle>
          <a:p>
            <a:pPr algn="ctr"/>
            <a:fld id="{0CC34567-1781-294E-8CA8-E41791FA7B60}" type="slidenum">
              <a:rPr lang="en-FI" smtClean="0"/>
              <a:pPr algn="ctr"/>
              <a:t>‹#›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0896264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Qu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hape, circle&#10;&#10;Description automatically generated">
            <a:extLst>
              <a:ext uri="{FF2B5EF4-FFF2-40B4-BE49-F238E27FC236}">
                <a16:creationId xmlns:a16="http://schemas.microsoft.com/office/drawing/2014/main" id="{9D4515F2-E95B-2546-1FE7-DBEA6AAF71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1227468" y="1674042"/>
            <a:ext cx="3138404" cy="3138404"/>
          </a:xfrm>
          <a:prstGeom prst="rect">
            <a:avLst/>
          </a:prstGeom>
        </p:spPr>
      </p:pic>
      <p:sp>
        <p:nvSpPr>
          <p:cNvPr id="29" name="Text Placeholder 25">
            <a:extLst>
              <a:ext uri="{FF2B5EF4-FFF2-40B4-BE49-F238E27FC236}">
                <a16:creationId xmlns:a16="http://schemas.microsoft.com/office/drawing/2014/main" id="{4B652B2D-92F4-AFB2-90C9-E997C20505D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635907" y="2536166"/>
            <a:ext cx="2525671" cy="157863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b="1" i="0">
                <a:solidFill>
                  <a:schemeClr val="bg1"/>
                </a:solidFill>
                <a:latin typeface="Apex New Book" panose="02010600040501010103" pitchFamily="2" charset="77"/>
                <a:ea typeface="Apex New Book" panose="02010600040501010103" pitchFamily="2" charset="77"/>
                <a:cs typeface="Apex New Book" panose="02010600040501010103" pitchFamily="2" charset="77"/>
              </a:defRPr>
            </a:lvl1pPr>
          </a:lstStyle>
          <a:p>
            <a:pPr lvl="0"/>
            <a:r>
              <a:rPr lang="en-FI" dirty="0"/>
              <a:t>Click to add title</a:t>
            </a:r>
          </a:p>
        </p:txBody>
      </p:sp>
      <p:pic>
        <p:nvPicPr>
          <p:cNvPr id="21" name="Picture 20" descr="Shape, circle&#10;&#10;Description automatically generated">
            <a:extLst>
              <a:ext uri="{FF2B5EF4-FFF2-40B4-BE49-F238E27FC236}">
                <a16:creationId xmlns:a16="http://schemas.microsoft.com/office/drawing/2014/main" id="{A621EEAD-7DC8-F323-6098-5BEDA8B604A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>
            <a:off x="7826128" y="1674042"/>
            <a:ext cx="3138404" cy="3138404"/>
          </a:xfrm>
          <a:prstGeom prst="rect">
            <a:avLst/>
          </a:prstGeom>
        </p:spPr>
      </p:pic>
      <p:sp>
        <p:nvSpPr>
          <p:cNvPr id="22" name="Text Placeholder 25">
            <a:extLst>
              <a:ext uri="{FF2B5EF4-FFF2-40B4-BE49-F238E27FC236}">
                <a16:creationId xmlns:a16="http://schemas.microsoft.com/office/drawing/2014/main" id="{D4AFD852-A700-93F2-2037-CBCC075D04D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056631" y="2536166"/>
            <a:ext cx="2525671" cy="157863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b="1" i="0">
                <a:solidFill>
                  <a:schemeClr val="bg1"/>
                </a:solidFill>
                <a:latin typeface="Apex New Book" panose="02010600040501010103" pitchFamily="2" charset="77"/>
                <a:ea typeface="Apex New Book" panose="02010600040501010103" pitchFamily="2" charset="77"/>
                <a:cs typeface="Apex New Book" panose="02010600040501010103" pitchFamily="2" charset="77"/>
              </a:defRPr>
            </a:lvl1pPr>
          </a:lstStyle>
          <a:p>
            <a:pPr lvl="0"/>
            <a:r>
              <a:rPr lang="en-FI" dirty="0"/>
              <a:t>Click to add title</a:t>
            </a:r>
          </a:p>
        </p:txBody>
      </p:sp>
      <p:pic>
        <p:nvPicPr>
          <p:cNvPr id="23" name="Picture 22" descr="Shape, circle&#10;&#10;Description automatically generated">
            <a:extLst>
              <a:ext uri="{FF2B5EF4-FFF2-40B4-BE49-F238E27FC236}">
                <a16:creationId xmlns:a16="http://schemas.microsoft.com/office/drawing/2014/main" id="{A2BA8580-8642-4D64-7DA4-4B2DE86449C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26798" y="1674042"/>
            <a:ext cx="3138404" cy="3138404"/>
          </a:xfrm>
          <a:prstGeom prst="rect">
            <a:avLst/>
          </a:prstGeom>
        </p:spPr>
      </p:pic>
      <p:sp>
        <p:nvSpPr>
          <p:cNvPr id="25" name="Text Placeholder 25">
            <a:extLst>
              <a:ext uri="{FF2B5EF4-FFF2-40B4-BE49-F238E27FC236}">
                <a16:creationId xmlns:a16="http://schemas.microsoft.com/office/drawing/2014/main" id="{003FBD23-2A4B-5850-1E47-5DC3E71A7B4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84549" y="2536166"/>
            <a:ext cx="2525671" cy="157863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b="1" i="0">
                <a:solidFill>
                  <a:schemeClr val="bg1"/>
                </a:solidFill>
                <a:latin typeface="Apex New Book" panose="02010600040501010103" pitchFamily="2" charset="77"/>
                <a:ea typeface="Apex New Book" panose="02010600040501010103" pitchFamily="2" charset="77"/>
                <a:cs typeface="Apex New Book" panose="02010600040501010103" pitchFamily="2" charset="77"/>
              </a:defRPr>
            </a:lvl1pPr>
          </a:lstStyle>
          <a:p>
            <a:pPr lvl="0"/>
            <a:r>
              <a:rPr lang="en-FI" dirty="0"/>
              <a:t>Click to add title</a:t>
            </a:r>
          </a:p>
        </p:txBody>
      </p:sp>
      <p:pic>
        <p:nvPicPr>
          <p:cNvPr id="12" name="Picture 1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EAB4A10E-C0F9-A178-FE8B-1391D8E25FD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602040" y="6292661"/>
            <a:ext cx="1091391" cy="219155"/>
          </a:xfrm>
          <a:prstGeom prst="rect">
            <a:avLst/>
          </a:prstGeom>
        </p:spPr>
      </p:pic>
      <p:sp>
        <p:nvSpPr>
          <p:cNvPr id="13" name="Slide Number Placeholder 14">
            <a:extLst>
              <a:ext uri="{FF2B5EF4-FFF2-40B4-BE49-F238E27FC236}">
                <a16:creationId xmlns:a16="http://schemas.microsoft.com/office/drawing/2014/main" id="{5AC14E69-BA34-E564-3DEB-D666C5698540}"/>
              </a:ext>
            </a:extLst>
          </p:cNvPr>
          <p:cNvSpPr>
            <a:spLocks noGrp="1" noChangeAspect="1"/>
          </p:cNvSpPr>
          <p:nvPr>
            <p:ph type="sldNum" sz="quarter" idx="12"/>
          </p:nvPr>
        </p:nvSpPr>
        <p:spPr>
          <a:xfrm>
            <a:off x="435817" y="6258239"/>
            <a:ext cx="317218" cy="288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 sz="700" b="0" i="0" spc="0">
                <a:solidFill>
                  <a:schemeClr val="tx1"/>
                </a:solidFill>
                <a:latin typeface="Apex New Light" panose="02010600040501010103" pitchFamily="2" charset="77"/>
              </a:defRPr>
            </a:lvl1pPr>
          </a:lstStyle>
          <a:p>
            <a:pPr algn="ctr"/>
            <a:fld id="{0CC34567-1781-294E-8CA8-E41791FA7B60}" type="slidenum">
              <a:rPr lang="en-FI" smtClean="0"/>
              <a:pPr algn="ctr"/>
              <a:t>‹#›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5098964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ve Capsu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E0BB596B-0365-40BF-55A0-5E805648BC01}"/>
              </a:ext>
            </a:extLst>
          </p:cNvPr>
          <p:cNvGrpSpPr/>
          <p:nvPr userDrawn="1"/>
        </p:nvGrpSpPr>
        <p:grpSpPr>
          <a:xfrm>
            <a:off x="2377439" y="4059827"/>
            <a:ext cx="7968416" cy="1157136"/>
            <a:chOff x="2377439" y="4059827"/>
            <a:chExt cx="7968416" cy="1157136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7290308B-FC4F-E60A-972B-70EE3F244BEC}"/>
                </a:ext>
              </a:extLst>
            </p:cNvPr>
            <p:cNvSpPr/>
            <p:nvPr userDrawn="1"/>
          </p:nvSpPr>
          <p:spPr>
            <a:xfrm>
              <a:off x="2377439" y="4059827"/>
              <a:ext cx="7392203" cy="115713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I" b="0" i="0" dirty="0">
                <a:latin typeface="Apex New Light" panose="02010600040501010103" pitchFamily="2" charset="77"/>
              </a:endParaRP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D94AAC98-651F-0656-4671-AF5B76246E13}"/>
                </a:ext>
              </a:extLst>
            </p:cNvPr>
            <p:cNvSpPr/>
            <p:nvPr userDrawn="1"/>
          </p:nvSpPr>
          <p:spPr>
            <a:xfrm>
              <a:off x="9193428" y="4064535"/>
              <a:ext cx="1152427" cy="11524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I" b="0" i="0" dirty="0">
                <a:solidFill>
                  <a:schemeClr val="tx2"/>
                </a:solidFill>
                <a:latin typeface="Apex New Light" panose="02010600040501010103" pitchFamily="2" charset="77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90A3FE84-716D-2DC9-B905-FB0168E8896B}"/>
              </a:ext>
            </a:extLst>
          </p:cNvPr>
          <p:cNvGrpSpPr/>
          <p:nvPr userDrawn="1"/>
        </p:nvGrpSpPr>
        <p:grpSpPr>
          <a:xfrm>
            <a:off x="2377439" y="1664349"/>
            <a:ext cx="7968416" cy="1157136"/>
            <a:chOff x="2377439" y="1664349"/>
            <a:chExt cx="7968416" cy="1157136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4F78A4A5-AFBE-1D99-8DBA-9E3D99BBC3BD}"/>
                </a:ext>
              </a:extLst>
            </p:cNvPr>
            <p:cNvSpPr/>
            <p:nvPr userDrawn="1"/>
          </p:nvSpPr>
          <p:spPr>
            <a:xfrm>
              <a:off x="2377439" y="1664349"/>
              <a:ext cx="7392203" cy="115713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I" b="0" i="0" dirty="0">
                <a:latin typeface="Apex New Light" panose="02010600040501010103" pitchFamily="2" charset="77"/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E37BAF71-A77E-88EB-1F5D-E1E9A7872471}"/>
                </a:ext>
              </a:extLst>
            </p:cNvPr>
            <p:cNvSpPr/>
            <p:nvPr userDrawn="1"/>
          </p:nvSpPr>
          <p:spPr>
            <a:xfrm>
              <a:off x="9193428" y="1669057"/>
              <a:ext cx="1152427" cy="11524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I" b="0" i="0" dirty="0">
                <a:solidFill>
                  <a:schemeClr val="tx2"/>
                </a:solidFill>
                <a:latin typeface="Apex New Light" panose="02010600040501010103" pitchFamily="2" charset="77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44CC1475-38E0-69ED-92D2-700D73D4779A}"/>
              </a:ext>
            </a:extLst>
          </p:cNvPr>
          <p:cNvGrpSpPr/>
          <p:nvPr userDrawn="1"/>
        </p:nvGrpSpPr>
        <p:grpSpPr>
          <a:xfrm>
            <a:off x="2377439" y="471320"/>
            <a:ext cx="7940843" cy="1157136"/>
            <a:chOff x="2377439" y="471320"/>
            <a:chExt cx="7940843" cy="1157136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CC7149F5-A722-E047-5E57-C48977B4D051}"/>
                </a:ext>
              </a:extLst>
            </p:cNvPr>
            <p:cNvSpPr/>
            <p:nvPr userDrawn="1"/>
          </p:nvSpPr>
          <p:spPr>
            <a:xfrm>
              <a:off x="2377439" y="471320"/>
              <a:ext cx="7392203" cy="115713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I" b="0" i="0" dirty="0">
                <a:latin typeface="Apex New Light" panose="02010600040501010103" pitchFamily="2" charset="77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D344F45B-819D-F67B-438C-6FA06930944D}"/>
                </a:ext>
              </a:extLst>
            </p:cNvPr>
            <p:cNvSpPr/>
            <p:nvPr userDrawn="1"/>
          </p:nvSpPr>
          <p:spPr>
            <a:xfrm>
              <a:off x="9165855" y="476028"/>
              <a:ext cx="1152427" cy="11524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I" b="0" i="0" dirty="0">
                <a:solidFill>
                  <a:schemeClr val="tx2"/>
                </a:solidFill>
                <a:latin typeface="Apex New Light" panose="02010600040501010103" pitchFamily="2" charset="77"/>
              </a:endParaRPr>
            </a:p>
          </p:txBody>
        </p:sp>
      </p:grpSp>
      <p:sp>
        <p:nvSpPr>
          <p:cNvPr id="4" name="Oval 3">
            <a:extLst>
              <a:ext uri="{FF2B5EF4-FFF2-40B4-BE49-F238E27FC236}">
                <a16:creationId xmlns:a16="http://schemas.microsoft.com/office/drawing/2014/main" id="{B70276B8-E511-9BB8-84DD-5D9708475BBD}"/>
              </a:ext>
            </a:extLst>
          </p:cNvPr>
          <p:cNvSpPr/>
          <p:nvPr userDrawn="1"/>
        </p:nvSpPr>
        <p:spPr>
          <a:xfrm>
            <a:off x="1817727" y="476028"/>
            <a:ext cx="1157137" cy="115713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FI" b="0" i="0" dirty="0">
                <a:solidFill>
                  <a:schemeClr val="tx2"/>
                </a:solidFill>
                <a:latin typeface="Apex New Light" panose="02010600040501010103" pitchFamily="2" charset="77"/>
              </a:rPr>
              <a:t>≤</a:t>
            </a:r>
          </a:p>
        </p:txBody>
      </p:sp>
      <p:sp>
        <p:nvSpPr>
          <p:cNvPr id="30" name="Text Placeholder 25">
            <a:extLst>
              <a:ext uri="{FF2B5EF4-FFF2-40B4-BE49-F238E27FC236}">
                <a16:creationId xmlns:a16="http://schemas.microsoft.com/office/drawing/2014/main" id="{CC575A06-1EC4-1E4F-A400-05EA0846D55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04448" y="812743"/>
            <a:ext cx="4911439" cy="474289"/>
          </a:xfrm>
        </p:spPr>
        <p:txBody>
          <a:bodyPr anchor="t">
            <a:noAutofit/>
          </a:bodyPr>
          <a:lstStyle>
            <a:lvl1pPr marL="0" indent="0" algn="ctr">
              <a:buNone/>
              <a:defRPr sz="3200" b="1" i="0">
                <a:solidFill>
                  <a:schemeClr val="tx1"/>
                </a:solidFill>
                <a:latin typeface="Apex New Book" panose="02010600040501010103" pitchFamily="2" charset="77"/>
                <a:ea typeface="Apex New Book" panose="02010600040501010103" pitchFamily="2" charset="77"/>
                <a:cs typeface="Apex New Book" panose="02010600040501010103" pitchFamily="2" charset="77"/>
              </a:defRPr>
            </a:lvl1pPr>
          </a:lstStyle>
          <a:p>
            <a:pPr lvl="0"/>
            <a:r>
              <a:rPr lang="en-FI" dirty="0"/>
              <a:t>Click to add text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C9E2C72F-A596-5F07-B545-14D5C6C8D783}"/>
              </a:ext>
            </a:extLst>
          </p:cNvPr>
          <p:cNvSpPr/>
          <p:nvPr userDrawn="1"/>
        </p:nvSpPr>
        <p:spPr>
          <a:xfrm>
            <a:off x="1817727" y="1662893"/>
            <a:ext cx="1157137" cy="115713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FI" b="0" i="0" dirty="0">
                <a:solidFill>
                  <a:schemeClr val="tx2"/>
                </a:solidFill>
                <a:latin typeface="Apex New Light" panose="02010600040501010103" pitchFamily="2" charset="77"/>
              </a:rPr>
              <a:t>≤</a:t>
            </a:r>
          </a:p>
        </p:txBody>
      </p:sp>
      <p:sp>
        <p:nvSpPr>
          <p:cNvPr id="37" name="Text Placeholder 25">
            <a:extLst>
              <a:ext uri="{FF2B5EF4-FFF2-40B4-BE49-F238E27FC236}">
                <a16:creationId xmlns:a16="http://schemas.microsoft.com/office/drawing/2014/main" id="{30BBEDCE-8F8E-AD0D-AA99-A7B82079A73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04448" y="2007432"/>
            <a:ext cx="4911439" cy="474289"/>
          </a:xfrm>
        </p:spPr>
        <p:txBody>
          <a:bodyPr anchor="t">
            <a:noAutofit/>
          </a:bodyPr>
          <a:lstStyle>
            <a:lvl1pPr marL="0" indent="0" algn="ctr">
              <a:buNone/>
              <a:defRPr sz="3200" b="1" i="0">
                <a:solidFill>
                  <a:schemeClr val="tx1"/>
                </a:solidFill>
                <a:latin typeface="Apex New Book" panose="02010600040501010103" pitchFamily="2" charset="77"/>
                <a:ea typeface="Apex New Book" panose="02010600040501010103" pitchFamily="2" charset="77"/>
                <a:cs typeface="Apex New Book" panose="02010600040501010103" pitchFamily="2" charset="77"/>
              </a:defRPr>
            </a:lvl1pPr>
          </a:lstStyle>
          <a:p>
            <a:pPr lvl="0"/>
            <a:r>
              <a:rPr lang="en-FI" dirty="0"/>
              <a:t>Click to add text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D4D8828-EE6B-C4BB-952A-2C692BB65C06}"/>
              </a:ext>
            </a:extLst>
          </p:cNvPr>
          <p:cNvGrpSpPr/>
          <p:nvPr userDrawn="1"/>
        </p:nvGrpSpPr>
        <p:grpSpPr>
          <a:xfrm>
            <a:off x="2377439" y="2862782"/>
            <a:ext cx="7940843" cy="1157136"/>
            <a:chOff x="2377439" y="2862782"/>
            <a:chExt cx="7940843" cy="1157136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E30D757F-CB84-89E9-22AF-93BCA552FC2A}"/>
                </a:ext>
              </a:extLst>
            </p:cNvPr>
            <p:cNvSpPr/>
            <p:nvPr userDrawn="1"/>
          </p:nvSpPr>
          <p:spPr>
            <a:xfrm>
              <a:off x="2377439" y="2862782"/>
              <a:ext cx="7392203" cy="115713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I" b="0" i="0" dirty="0">
                <a:latin typeface="Apex New Light" panose="02010600040501010103" pitchFamily="2" charset="77"/>
              </a:endParaRP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5EA813D0-AE5B-8480-9D99-5C7E933D8243}"/>
                </a:ext>
              </a:extLst>
            </p:cNvPr>
            <p:cNvSpPr/>
            <p:nvPr userDrawn="1"/>
          </p:nvSpPr>
          <p:spPr>
            <a:xfrm>
              <a:off x="9165855" y="2867490"/>
              <a:ext cx="1152427" cy="11524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I" b="0" i="0" dirty="0">
                <a:solidFill>
                  <a:schemeClr val="tx2"/>
                </a:solidFill>
                <a:latin typeface="Apex New Light" panose="02010600040501010103" pitchFamily="2" charset="77"/>
              </a:endParaRPr>
            </a:p>
          </p:txBody>
        </p:sp>
      </p:grpSp>
      <p:sp>
        <p:nvSpPr>
          <p:cNvPr id="40" name="Oval 39">
            <a:extLst>
              <a:ext uri="{FF2B5EF4-FFF2-40B4-BE49-F238E27FC236}">
                <a16:creationId xmlns:a16="http://schemas.microsoft.com/office/drawing/2014/main" id="{6EFC0FF9-3E4E-2DF9-F245-4AE59F2189C9}"/>
              </a:ext>
            </a:extLst>
          </p:cNvPr>
          <p:cNvSpPr/>
          <p:nvPr userDrawn="1"/>
        </p:nvSpPr>
        <p:spPr>
          <a:xfrm>
            <a:off x="1817727" y="2867490"/>
            <a:ext cx="1157137" cy="115713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FI" b="0" i="0" dirty="0">
                <a:solidFill>
                  <a:schemeClr val="tx2"/>
                </a:solidFill>
                <a:latin typeface="Apex New Light" panose="02010600040501010103" pitchFamily="2" charset="77"/>
              </a:rPr>
              <a:t>≤</a:t>
            </a:r>
          </a:p>
        </p:txBody>
      </p:sp>
      <p:sp>
        <p:nvSpPr>
          <p:cNvPr id="41" name="Text Placeholder 25">
            <a:extLst>
              <a:ext uri="{FF2B5EF4-FFF2-40B4-BE49-F238E27FC236}">
                <a16:creationId xmlns:a16="http://schemas.microsoft.com/office/drawing/2014/main" id="{024DACFC-D8CA-CD54-F75A-D04BE202C9A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704448" y="3204205"/>
            <a:ext cx="4911439" cy="474289"/>
          </a:xfrm>
        </p:spPr>
        <p:txBody>
          <a:bodyPr anchor="t">
            <a:noAutofit/>
          </a:bodyPr>
          <a:lstStyle>
            <a:lvl1pPr marL="0" indent="0" algn="ctr">
              <a:buNone/>
              <a:defRPr sz="3200" b="1" i="0">
                <a:solidFill>
                  <a:schemeClr val="tx1"/>
                </a:solidFill>
                <a:latin typeface="Apex New Book" panose="02010600040501010103" pitchFamily="2" charset="77"/>
                <a:ea typeface="Apex New Book" panose="02010600040501010103" pitchFamily="2" charset="77"/>
                <a:cs typeface="Apex New Book" panose="02010600040501010103" pitchFamily="2" charset="77"/>
              </a:defRPr>
            </a:lvl1pPr>
          </a:lstStyle>
          <a:p>
            <a:pPr lvl="0"/>
            <a:r>
              <a:rPr lang="en-FI" dirty="0"/>
              <a:t>Click to add text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DB03ABE3-C245-9780-6EBE-42816F5EEF15}"/>
              </a:ext>
            </a:extLst>
          </p:cNvPr>
          <p:cNvSpPr/>
          <p:nvPr userDrawn="1"/>
        </p:nvSpPr>
        <p:spPr>
          <a:xfrm>
            <a:off x="1817727" y="4075066"/>
            <a:ext cx="1157137" cy="115713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FI" b="0" i="0" dirty="0">
                <a:solidFill>
                  <a:schemeClr val="tx2"/>
                </a:solidFill>
                <a:latin typeface="Apex New Light" panose="02010600040501010103" pitchFamily="2" charset="77"/>
              </a:rPr>
              <a:t>≤</a:t>
            </a:r>
          </a:p>
        </p:txBody>
      </p:sp>
      <p:sp>
        <p:nvSpPr>
          <p:cNvPr id="47" name="Text Placeholder 25">
            <a:extLst>
              <a:ext uri="{FF2B5EF4-FFF2-40B4-BE49-F238E27FC236}">
                <a16:creationId xmlns:a16="http://schemas.microsoft.com/office/drawing/2014/main" id="{542B1AC1-447B-1DAD-692F-B1DAC4789F7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704448" y="4402910"/>
            <a:ext cx="4911439" cy="474289"/>
          </a:xfrm>
        </p:spPr>
        <p:txBody>
          <a:bodyPr anchor="t">
            <a:noAutofit/>
          </a:bodyPr>
          <a:lstStyle>
            <a:lvl1pPr marL="0" indent="0" algn="ctr">
              <a:buNone/>
              <a:defRPr sz="3200" b="1" i="0">
                <a:solidFill>
                  <a:schemeClr val="tx1"/>
                </a:solidFill>
                <a:latin typeface="Apex New Book" panose="02010600040501010103" pitchFamily="2" charset="77"/>
                <a:ea typeface="Apex New Book" panose="02010600040501010103" pitchFamily="2" charset="77"/>
                <a:cs typeface="Apex New Book" panose="02010600040501010103" pitchFamily="2" charset="77"/>
              </a:defRPr>
            </a:lvl1pPr>
          </a:lstStyle>
          <a:p>
            <a:pPr lvl="0"/>
            <a:r>
              <a:rPr lang="en-FI" dirty="0"/>
              <a:t>Click to add text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07AD7AC-F854-78B5-AD1E-0C20B556FAF6}"/>
              </a:ext>
            </a:extLst>
          </p:cNvPr>
          <p:cNvGrpSpPr/>
          <p:nvPr userDrawn="1"/>
        </p:nvGrpSpPr>
        <p:grpSpPr>
          <a:xfrm>
            <a:off x="2433430" y="5270065"/>
            <a:ext cx="7940843" cy="1157136"/>
            <a:chOff x="2377439" y="5263183"/>
            <a:chExt cx="7940843" cy="1157136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0E598BA0-1619-B856-EE2F-11FBBF76ED04}"/>
                </a:ext>
              </a:extLst>
            </p:cNvPr>
            <p:cNvSpPr/>
            <p:nvPr userDrawn="1"/>
          </p:nvSpPr>
          <p:spPr>
            <a:xfrm>
              <a:off x="2377439" y="5263183"/>
              <a:ext cx="7392203" cy="115713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I" b="0" i="0" dirty="0">
                <a:latin typeface="Apex New Light" panose="02010600040501010103" pitchFamily="2" charset="77"/>
              </a:endParaRPr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D9511CD8-98EB-B2B2-DDA2-47015BB4DA2D}"/>
                </a:ext>
              </a:extLst>
            </p:cNvPr>
            <p:cNvSpPr/>
            <p:nvPr userDrawn="1"/>
          </p:nvSpPr>
          <p:spPr>
            <a:xfrm>
              <a:off x="9165855" y="5267891"/>
              <a:ext cx="1152427" cy="11524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I" b="0" i="0" dirty="0">
                <a:solidFill>
                  <a:schemeClr val="tx2"/>
                </a:solidFill>
                <a:latin typeface="Apex New Light" panose="02010600040501010103" pitchFamily="2" charset="77"/>
              </a:endParaRPr>
            </a:p>
          </p:txBody>
        </p:sp>
      </p:grpSp>
      <p:sp>
        <p:nvSpPr>
          <p:cNvPr id="50" name="Oval 49">
            <a:extLst>
              <a:ext uri="{FF2B5EF4-FFF2-40B4-BE49-F238E27FC236}">
                <a16:creationId xmlns:a16="http://schemas.microsoft.com/office/drawing/2014/main" id="{CF52E450-695E-22CF-42E3-4569936C6DE4}"/>
              </a:ext>
            </a:extLst>
          </p:cNvPr>
          <p:cNvSpPr/>
          <p:nvPr userDrawn="1"/>
        </p:nvSpPr>
        <p:spPr>
          <a:xfrm>
            <a:off x="1817727" y="5267891"/>
            <a:ext cx="1157137" cy="115713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FI" b="0" i="0" dirty="0">
                <a:solidFill>
                  <a:schemeClr val="tx2"/>
                </a:solidFill>
                <a:latin typeface="Apex New Light" panose="02010600040501010103" pitchFamily="2" charset="77"/>
              </a:rPr>
              <a:t>≤</a:t>
            </a:r>
          </a:p>
        </p:txBody>
      </p:sp>
      <p:sp>
        <p:nvSpPr>
          <p:cNvPr id="51" name="Text Placeholder 25">
            <a:extLst>
              <a:ext uri="{FF2B5EF4-FFF2-40B4-BE49-F238E27FC236}">
                <a16:creationId xmlns:a16="http://schemas.microsoft.com/office/drawing/2014/main" id="{8D7754FD-9F00-2F85-CC49-F27B0DF229C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04448" y="5604606"/>
            <a:ext cx="4911439" cy="474289"/>
          </a:xfrm>
        </p:spPr>
        <p:txBody>
          <a:bodyPr anchor="t">
            <a:noAutofit/>
          </a:bodyPr>
          <a:lstStyle>
            <a:lvl1pPr marL="0" indent="0" algn="ctr">
              <a:buNone/>
              <a:defRPr sz="3200" b="1" i="0">
                <a:solidFill>
                  <a:schemeClr val="tx1"/>
                </a:solidFill>
                <a:latin typeface="Apex New Book" panose="02010600040501010103" pitchFamily="2" charset="77"/>
                <a:ea typeface="Apex New Book" panose="02010600040501010103" pitchFamily="2" charset="77"/>
                <a:cs typeface="Apex New Book" panose="02010600040501010103" pitchFamily="2" charset="77"/>
              </a:defRPr>
            </a:lvl1pPr>
          </a:lstStyle>
          <a:p>
            <a:pPr lvl="0"/>
            <a:r>
              <a:rPr lang="en-FI" dirty="0"/>
              <a:t>Click to add text</a:t>
            </a:r>
          </a:p>
        </p:txBody>
      </p:sp>
      <p:pic>
        <p:nvPicPr>
          <p:cNvPr id="29" name="Picture 2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E1644271-29CB-9D13-7668-E899321BCC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02040" y="6292661"/>
            <a:ext cx="1091391" cy="219155"/>
          </a:xfrm>
          <a:prstGeom prst="rect">
            <a:avLst/>
          </a:prstGeom>
        </p:spPr>
      </p:pic>
      <p:sp>
        <p:nvSpPr>
          <p:cNvPr id="42" name="Slide Number Placeholder 14">
            <a:extLst>
              <a:ext uri="{FF2B5EF4-FFF2-40B4-BE49-F238E27FC236}">
                <a16:creationId xmlns:a16="http://schemas.microsoft.com/office/drawing/2014/main" id="{C2DB9FB3-FEE1-033B-21F2-283980B2767A}"/>
              </a:ext>
            </a:extLst>
          </p:cNvPr>
          <p:cNvSpPr>
            <a:spLocks noGrp="1" noChangeAspect="1"/>
          </p:cNvSpPr>
          <p:nvPr>
            <p:ph type="sldNum" sz="quarter" idx="12"/>
          </p:nvPr>
        </p:nvSpPr>
        <p:spPr>
          <a:xfrm>
            <a:off x="435817" y="6258239"/>
            <a:ext cx="317218" cy="288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 sz="700" b="0" i="0" spc="0">
                <a:solidFill>
                  <a:schemeClr val="tx1"/>
                </a:solidFill>
                <a:latin typeface="Apex New Light" panose="02010600040501010103" pitchFamily="2" charset="77"/>
              </a:defRPr>
            </a:lvl1pPr>
          </a:lstStyle>
          <a:p>
            <a:pPr algn="ctr"/>
            <a:fld id="{0CC34567-1781-294E-8CA8-E41791FA7B60}" type="slidenum">
              <a:rPr lang="en-FI" smtClean="0"/>
              <a:pPr algn="ctr"/>
              <a:t>‹#›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9034120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apsu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E0BB596B-0365-40BF-55A0-5E805648BC01}"/>
              </a:ext>
            </a:extLst>
          </p:cNvPr>
          <p:cNvGrpSpPr/>
          <p:nvPr userDrawn="1"/>
        </p:nvGrpSpPr>
        <p:grpSpPr>
          <a:xfrm>
            <a:off x="2377439" y="4689555"/>
            <a:ext cx="7968416" cy="1157136"/>
            <a:chOff x="2377439" y="4059827"/>
            <a:chExt cx="7968416" cy="1157136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7290308B-FC4F-E60A-972B-70EE3F244BEC}"/>
                </a:ext>
              </a:extLst>
            </p:cNvPr>
            <p:cNvSpPr/>
            <p:nvPr userDrawn="1"/>
          </p:nvSpPr>
          <p:spPr>
            <a:xfrm>
              <a:off x="2377439" y="4059827"/>
              <a:ext cx="7392203" cy="115713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I" b="0" i="0" dirty="0">
                <a:latin typeface="Apex New Light" panose="02010600040501010103" pitchFamily="2" charset="77"/>
              </a:endParaRP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D94AAC98-651F-0656-4671-AF5B76246E13}"/>
                </a:ext>
              </a:extLst>
            </p:cNvPr>
            <p:cNvSpPr/>
            <p:nvPr userDrawn="1"/>
          </p:nvSpPr>
          <p:spPr>
            <a:xfrm>
              <a:off x="9193428" y="4064535"/>
              <a:ext cx="1152427" cy="11524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I" b="0" i="0" dirty="0">
                <a:solidFill>
                  <a:schemeClr val="tx2"/>
                </a:solidFill>
                <a:latin typeface="Apex New Light" panose="02010600040501010103" pitchFamily="2" charset="77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90A3FE84-716D-2DC9-B905-FB0168E8896B}"/>
              </a:ext>
            </a:extLst>
          </p:cNvPr>
          <p:cNvGrpSpPr/>
          <p:nvPr userDrawn="1"/>
        </p:nvGrpSpPr>
        <p:grpSpPr>
          <a:xfrm>
            <a:off x="2377439" y="2294077"/>
            <a:ext cx="7968416" cy="1157136"/>
            <a:chOff x="2377439" y="1664349"/>
            <a:chExt cx="7968416" cy="1157136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4F78A4A5-AFBE-1D99-8DBA-9E3D99BBC3BD}"/>
                </a:ext>
              </a:extLst>
            </p:cNvPr>
            <p:cNvSpPr/>
            <p:nvPr userDrawn="1"/>
          </p:nvSpPr>
          <p:spPr>
            <a:xfrm>
              <a:off x="2377439" y="1664349"/>
              <a:ext cx="7392203" cy="115713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I" b="0" i="0" dirty="0">
                <a:latin typeface="Apex New Light" panose="02010600040501010103" pitchFamily="2" charset="77"/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E37BAF71-A77E-88EB-1F5D-E1E9A7872471}"/>
                </a:ext>
              </a:extLst>
            </p:cNvPr>
            <p:cNvSpPr/>
            <p:nvPr userDrawn="1"/>
          </p:nvSpPr>
          <p:spPr>
            <a:xfrm>
              <a:off x="9193428" y="1669057"/>
              <a:ext cx="1152427" cy="11524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I" b="0" i="0" dirty="0">
                <a:solidFill>
                  <a:schemeClr val="tx2"/>
                </a:solidFill>
                <a:latin typeface="Apex New Light" panose="02010600040501010103" pitchFamily="2" charset="77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44CC1475-38E0-69ED-92D2-700D73D4779A}"/>
              </a:ext>
            </a:extLst>
          </p:cNvPr>
          <p:cNvGrpSpPr/>
          <p:nvPr userDrawn="1"/>
        </p:nvGrpSpPr>
        <p:grpSpPr>
          <a:xfrm>
            <a:off x="2377439" y="1101048"/>
            <a:ext cx="7940843" cy="1157136"/>
            <a:chOff x="2377439" y="471320"/>
            <a:chExt cx="7940843" cy="1157136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CC7149F5-A722-E047-5E57-C48977B4D051}"/>
                </a:ext>
              </a:extLst>
            </p:cNvPr>
            <p:cNvSpPr/>
            <p:nvPr userDrawn="1"/>
          </p:nvSpPr>
          <p:spPr>
            <a:xfrm>
              <a:off x="2377439" y="471320"/>
              <a:ext cx="7392203" cy="115713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I" b="0" i="0" dirty="0">
                <a:latin typeface="Apex New Light" panose="02010600040501010103" pitchFamily="2" charset="77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D344F45B-819D-F67B-438C-6FA06930944D}"/>
                </a:ext>
              </a:extLst>
            </p:cNvPr>
            <p:cNvSpPr/>
            <p:nvPr userDrawn="1"/>
          </p:nvSpPr>
          <p:spPr>
            <a:xfrm>
              <a:off x="9165855" y="476028"/>
              <a:ext cx="1152427" cy="11524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I" b="0" i="0" dirty="0">
                <a:solidFill>
                  <a:schemeClr val="tx2"/>
                </a:solidFill>
                <a:latin typeface="Apex New Light" panose="02010600040501010103" pitchFamily="2" charset="77"/>
              </a:endParaRPr>
            </a:p>
          </p:txBody>
        </p:sp>
      </p:grpSp>
      <p:sp>
        <p:nvSpPr>
          <p:cNvPr id="4" name="Oval 3">
            <a:extLst>
              <a:ext uri="{FF2B5EF4-FFF2-40B4-BE49-F238E27FC236}">
                <a16:creationId xmlns:a16="http://schemas.microsoft.com/office/drawing/2014/main" id="{B70276B8-E511-9BB8-84DD-5D9708475BBD}"/>
              </a:ext>
            </a:extLst>
          </p:cNvPr>
          <p:cNvSpPr/>
          <p:nvPr userDrawn="1"/>
        </p:nvSpPr>
        <p:spPr>
          <a:xfrm>
            <a:off x="1817727" y="1105756"/>
            <a:ext cx="1157137" cy="115713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FI" b="0" i="0" dirty="0">
                <a:solidFill>
                  <a:schemeClr val="tx2"/>
                </a:solidFill>
                <a:latin typeface="Apex New Light" panose="02010600040501010103" pitchFamily="2" charset="77"/>
              </a:rPr>
              <a:t>≤</a:t>
            </a:r>
          </a:p>
        </p:txBody>
      </p:sp>
      <p:sp>
        <p:nvSpPr>
          <p:cNvPr id="30" name="Text Placeholder 25">
            <a:extLst>
              <a:ext uri="{FF2B5EF4-FFF2-40B4-BE49-F238E27FC236}">
                <a16:creationId xmlns:a16="http://schemas.microsoft.com/office/drawing/2014/main" id="{CC575A06-1EC4-1E4F-A400-05EA0846D55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04448" y="1442471"/>
            <a:ext cx="4911439" cy="474289"/>
          </a:xfrm>
        </p:spPr>
        <p:txBody>
          <a:bodyPr anchor="t">
            <a:noAutofit/>
          </a:bodyPr>
          <a:lstStyle>
            <a:lvl1pPr marL="0" indent="0" algn="ctr">
              <a:buNone/>
              <a:defRPr sz="3200" b="1" i="0">
                <a:solidFill>
                  <a:schemeClr val="tx1"/>
                </a:solidFill>
                <a:latin typeface="Apex New Book" panose="02010600040501010103" pitchFamily="2" charset="77"/>
                <a:ea typeface="Apex New Book" panose="02010600040501010103" pitchFamily="2" charset="77"/>
                <a:cs typeface="Apex New Book" panose="02010600040501010103" pitchFamily="2" charset="77"/>
              </a:defRPr>
            </a:lvl1pPr>
          </a:lstStyle>
          <a:p>
            <a:pPr lvl="0"/>
            <a:r>
              <a:rPr lang="en-FI" dirty="0"/>
              <a:t>Click to add text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C9E2C72F-A596-5F07-B545-14D5C6C8D783}"/>
              </a:ext>
            </a:extLst>
          </p:cNvPr>
          <p:cNvSpPr/>
          <p:nvPr userDrawn="1"/>
        </p:nvSpPr>
        <p:spPr>
          <a:xfrm>
            <a:off x="1817727" y="2292621"/>
            <a:ext cx="1157137" cy="115713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FI" b="0" i="0" dirty="0">
                <a:solidFill>
                  <a:schemeClr val="tx2"/>
                </a:solidFill>
                <a:latin typeface="Apex New Light" panose="02010600040501010103" pitchFamily="2" charset="77"/>
              </a:rPr>
              <a:t>≤</a:t>
            </a:r>
          </a:p>
        </p:txBody>
      </p:sp>
      <p:sp>
        <p:nvSpPr>
          <p:cNvPr id="37" name="Text Placeholder 25">
            <a:extLst>
              <a:ext uri="{FF2B5EF4-FFF2-40B4-BE49-F238E27FC236}">
                <a16:creationId xmlns:a16="http://schemas.microsoft.com/office/drawing/2014/main" id="{30BBEDCE-8F8E-AD0D-AA99-A7B82079A73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04448" y="2637160"/>
            <a:ext cx="4911439" cy="474289"/>
          </a:xfrm>
        </p:spPr>
        <p:txBody>
          <a:bodyPr anchor="t">
            <a:noAutofit/>
          </a:bodyPr>
          <a:lstStyle>
            <a:lvl1pPr marL="0" indent="0" algn="ctr">
              <a:buNone/>
              <a:defRPr sz="3200" b="1" i="0">
                <a:solidFill>
                  <a:schemeClr val="tx1"/>
                </a:solidFill>
                <a:latin typeface="Apex New Book" panose="02010600040501010103" pitchFamily="2" charset="77"/>
                <a:ea typeface="Apex New Book" panose="02010600040501010103" pitchFamily="2" charset="77"/>
                <a:cs typeface="Apex New Book" panose="02010600040501010103" pitchFamily="2" charset="77"/>
              </a:defRPr>
            </a:lvl1pPr>
          </a:lstStyle>
          <a:p>
            <a:pPr lvl="0"/>
            <a:r>
              <a:rPr lang="en-FI" dirty="0"/>
              <a:t>Click to add text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D4D8828-EE6B-C4BB-952A-2C692BB65C06}"/>
              </a:ext>
            </a:extLst>
          </p:cNvPr>
          <p:cNvGrpSpPr/>
          <p:nvPr userDrawn="1"/>
        </p:nvGrpSpPr>
        <p:grpSpPr>
          <a:xfrm>
            <a:off x="2377439" y="3492510"/>
            <a:ext cx="7940843" cy="1157136"/>
            <a:chOff x="2377439" y="2862782"/>
            <a:chExt cx="7940843" cy="1157136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E30D757F-CB84-89E9-22AF-93BCA552FC2A}"/>
                </a:ext>
              </a:extLst>
            </p:cNvPr>
            <p:cNvSpPr/>
            <p:nvPr userDrawn="1"/>
          </p:nvSpPr>
          <p:spPr>
            <a:xfrm>
              <a:off x="2377439" y="2862782"/>
              <a:ext cx="7392203" cy="115713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I" b="0" i="0" dirty="0">
                <a:latin typeface="Apex New Light" panose="02010600040501010103" pitchFamily="2" charset="77"/>
              </a:endParaRP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5EA813D0-AE5B-8480-9D99-5C7E933D8243}"/>
                </a:ext>
              </a:extLst>
            </p:cNvPr>
            <p:cNvSpPr/>
            <p:nvPr userDrawn="1"/>
          </p:nvSpPr>
          <p:spPr>
            <a:xfrm>
              <a:off x="9165855" y="2867490"/>
              <a:ext cx="1152427" cy="11524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I" b="0" i="0" dirty="0">
                <a:solidFill>
                  <a:schemeClr val="tx2"/>
                </a:solidFill>
                <a:latin typeface="Apex New Light" panose="02010600040501010103" pitchFamily="2" charset="77"/>
              </a:endParaRPr>
            </a:p>
          </p:txBody>
        </p:sp>
      </p:grpSp>
      <p:sp>
        <p:nvSpPr>
          <p:cNvPr id="40" name="Oval 39">
            <a:extLst>
              <a:ext uri="{FF2B5EF4-FFF2-40B4-BE49-F238E27FC236}">
                <a16:creationId xmlns:a16="http://schemas.microsoft.com/office/drawing/2014/main" id="{6EFC0FF9-3E4E-2DF9-F245-4AE59F2189C9}"/>
              </a:ext>
            </a:extLst>
          </p:cNvPr>
          <p:cNvSpPr/>
          <p:nvPr userDrawn="1"/>
        </p:nvSpPr>
        <p:spPr>
          <a:xfrm>
            <a:off x="1817727" y="3497218"/>
            <a:ext cx="1157137" cy="115713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FI" b="0" i="0" dirty="0">
                <a:solidFill>
                  <a:schemeClr val="tx2"/>
                </a:solidFill>
                <a:latin typeface="Apex New Light" panose="02010600040501010103" pitchFamily="2" charset="77"/>
              </a:rPr>
              <a:t>≤</a:t>
            </a:r>
          </a:p>
        </p:txBody>
      </p:sp>
      <p:sp>
        <p:nvSpPr>
          <p:cNvPr id="41" name="Text Placeholder 25">
            <a:extLst>
              <a:ext uri="{FF2B5EF4-FFF2-40B4-BE49-F238E27FC236}">
                <a16:creationId xmlns:a16="http://schemas.microsoft.com/office/drawing/2014/main" id="{024DACFC-D8CA-CD54-F75A-D04BE202C9A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704448" y="3833933"/>
            <a:ext cx="4911439" cy="474289"/>
          </a:xfrm>
        </p:spPr>
        <p:txBody>
          <a:bodyPr anchor="t">
            <a:noAutofit/>
          </a:bodyPr>
          <a:lstStyle>
            <a:lvl1pPr marL="0" indent="0" algn="ctr">
              <a:buNone/>
              <a:defRPr sz="3200" b="1" i="0">
                <a:solidFill>
                  <a:schemeClr val="tx1"/>
                </a:solidFill>
                <a:latin typeface="Apex New Book" panose="02010600040501010103" pitchFamily="2" charset="77"/>
                <a:ea typeface="Apex New Book" panose="02010600040501010103" pitchFamily="2" charset="77"/>
                <a:cs typeface="Apex New Book" panose="02010600040501010103" pitchFamily="2" charset="77"/>
              </a:defRPr>
            </a:lvl1pPr>
          </a:lstStyle>
          <a:p>
            <a:pPr lvl="0"/>
            <a:r>
              <a:rPr lang="en-FI" dirty="0"/>
              <a:t>Click to add text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DB03ABE3-C245-9780-6EBE-42816F5EEF15}"/>
              </a:ext>
            </a:extLst>
          </p:cNvPr>
          <p:cNvSpPr/>
          <p:nvPr userDrawn="1"/>
        </p:nvSpPr>
        <p:spPr>
          <a:xfrm>
            <a:off x="1817727" y="4704794"/>
            <a:ext cx="1157137" cy="115713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FI" b="0" i="0" dirty="0">
                <a:solidFill>
                  <a:schemeClr val="tx2"/>
                </a:solidFill>
                <a:latin typeface="Apex New Light" panose="02010600040501010103" pitchFamily="2" charset="77"/>
              </a:rPr>
              <a:t>≤</a:t>
            </a:r>
          </a:p>
        </p:txBody>
      </p:sp>
      <p:sp>
        <p:nvSpPr>
          <p:cNvPr id="47" name="Text Placeholder 25">
            <a:extLst>
              <a:ext uri="{FF2B5EF4-FFF2-40B4-BE49-F238E27FC236}">
                <a16:creationId xmlns:a16="http://schemas.microsoft.com/office/drawing/2014/main" id="{542B1AC1-447B-1DAD-692F-B1DAC4789F7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704448" y="5032638"/>
            <a:ext cx="4911439" cy="474289"/>
          </a:xfrm>
        </p:spPr>
        <p:txBody>
          <a:bodyPr anchor="t">
            <a:noAutofit/>
          </a:bodyPr>
          <a:lstStyle>
            <a:lvl1pPr marL="0" indent="0" algn="ctr">
              <a:buNone/>
              <a:defRPr sz="3200" b="1" i="0">
                <a:solidFill>
                  <a:schemeClr val="tx1"/>
                </a:solidFill>
                <a:latin typeface="Apex New Book" panose="02010600040501010103" pitchFamily="2" charset="77"/>
                <a:ea typeface="Apex New Book" panose="02010600040501010103" pitchFamily="2" charset="77"/>
                <a:cs typeface="Apex New Book" panose="02010600040501010103" pitchFamily="2" charset="77"/>
              </a:defRPr>
            </a:lvl1pPr>
          </a:lstStyle>
          <a:p>
            <a:pPr lvl="0"/>
            <a:r>
              <a:rPr lang="en-FI" dirty="0"/>
              <a:t>Click to add text</a:t>
            </a:r>
          </a:p>
        </p:txBody>
      </p:sp>
      <p:pic>
        <p:nvPicPr>
          <p:cNvPr id="29" name="Picture 2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E1644271-29CB-9D13-7668-E899321BCC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02040" y="6292661"/>
            <a:ext cx="1091391" cy="219155"/>
          </a:xfrm>
          <a:prstGeom prst="rect">
            <a:avLst/>
          </a:prstGeom>
        </p:spPr>
      </p:pic>
      <p:sp>
        <p:nvSpPr>
          <p:cNvPr id="31" name="Slide Number Placeholder 14">
            <a:extLst>
              <a:ext uri="{FF2B5EF4-FFF2-40B4-BE49-F238E27FC236}">
                <a16:creationId xmlns:a16="http://schemas.microsoft.com/office/drawing/2014/main" id="{20476150-AB6E-F615-DDCA-6F96D38D159F}"/>
              </a:ext>
            </a:extLst>
          </p:cNvPr>
          <p:cNvSpPr>
            <a:spLocks noGrp="1" noChangeAspect="1"/>
          </p:cNvSpPr>
          <p:nvPr>
            <p:ph type="sldNum" sz="quarter" idx="12"/>
          </p:nvPr>
        </p:nvSpPr>
        <p:spPr>
          <a:xfrm>
            <a:off x="435817" y="6258239"/>
            <a:ext cx="317218" cy="288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 sz="700" b="0" i="0" spc="0">
                <a:solidFill>
                  <a:schemeClr val="tx1"/>
                </a:solidFill>
                <a:latin typeface="Apex New Light" panose="02010600040501010103" pitchFamily="2" charset="77"/>
              </a:defRPr>
            </a:lvl1pPr>
          </a:lstStyle>
          <a:p>
            <a:pPr algn="ctr"/>
            <a:fld id="{0CC34567-1781-294E-8CA8-E41791FA7B60}" type="slidenum">
              <a:rPr lang="en-FI" smtClean="0"/>
              <a:pPr algn="ctr"/>
              <a:t>‹#›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4643792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apsul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90A3FE84-716D-2DC9-B905-FB0168E8896B}"/>
              </a:ext>
            </a:extLst>
          </p:cNvPr>
          <p:cNvGrpSpPr/>
          <p:nvPr userDrawn="1"/>
        </p:nvGrpSpPr>
        <p:grpSpPr>
          <a:xfrm>
            <a:off x="2377439" y="2975564"/>
            <a:ext cx="7968416" cy="1157136"/>
            <a:chOff x="2377439" y="1664349"/>
            <a:chExt cx="7968416" cy="1157136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4F78A4A5-AFBE-1D99-8DBA-9E3D99BBC3BD}"/>
                </a:ext>
              </a:extLst>
            </p:cNvPr>
            <p:cNvSpPr/>
            <p:nvPr userDrawn="1"/>
          </p:nvSpPr>
          <p:spPr>
            <a:xfrm>
              <a:off x="2377439" y="1664349"/>
              <a:ext cx="7392203" cy="115713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I" b="0" i="0" dirty="0">
                <a:latin typeface="Apex New Light" panose="02010600040501010103" pitchFamily="2" charset="77"/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E37BAF71-A77E-88EB-1F5D-E1E9A7872471}"/>
                </a:ext>
              </a:extLst>
            </p:cNvPr>
            <p:cNvSpPr/>
            <p:nvPr userDrawn="1"/>
          </p:nvSpPr>
          <p:spPr>
            <a:xfrm>
              <a:off x="9193428" y="1669057"/>
              <a:ext cx="1152427" cy="11524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I" b="0" i="0" dirty="0">
                <a:solidFill>
                  <a:schemeClr val="tx2"/>
                </a:solidFill>
                <a:latin typeface="Apex New Light" panose="02010600040501010103" pitchFamily="2" charset="77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44CC1475-38E0-69ED-92D2-700D73D4779A}"/>
              </a:ext>
            </a:extLst>
          </p:cNvPr>
          <p:cNvGrpSpPr/>
          <p:nvPr userDrawn="1"/>
        </p:nvGrpSpPr>
        <p:grpSpPr>
          <a:xfrm>
            <a:off x="2377439" y="1782535"/>
            <a:ext cx="7940843" cy="1157136"/>
            <a:chOff x="2377439" y="471320"/>
            <a:chExt cx="7940843" cy="1157136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CC7149F5-A722-E047-5E57-C48977B4D051}"/>
                </a:ext>
              </a:extLst>
            </p:cNvPr>
            <p:cNvSpPr/>
            <p:nvPr userDrawn="1"/>
          </p:nvSpPr>
          <p:spPr>
            <a:xfrm>
              <a:off x="2377439" y="471320"/>
              <a:ext cx="7392203" cy="115713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I" b="0" i="0" dirty="0">
                <a:latin typeface="Apex New Light" panose="02010600040501010103" pitchFamily="2" charset="77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D344F45B-819D-F67B-438C-6FA06930944D}"/>
                </a:ext>
              </a:extLst>
            </p:cNvPr>
            <p:cNvSpPr/>
            <p:nvPr userDrawn="1"/>
          </p:nvSpPr>
          <p:spPr>
            <a:xfrm>
              <a:off x="9165855" y="476028"/>
              <a:ext cx="1152427" cy="11524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I" b="0" i="0" dirty="0">
                <a:solidFill>
                  <a:schemeClr val="tx2"/>
                </a:solidFill>
                <a:latin typeface="Apex New Light" panose="02010600040501010103" pitchFamily="2" charset="77"/>
              </a:endParaRPr>
            </a:p>
          </p:txBody>
        </p:sp>
      </p:grpSp>
      <p:sp>
        <p:nvSpPr>
          <p:cNvPr id="4" name="Oval 3">
            <a:extLst>
              <a:ext uri="{FF2B5EF4-FFF2-40B4-BE49-F238E27FC236}">
                <a16:creationId xmlns:a16="http://schemas.microsoft.com/office/drawing/2014/main" id="{B70276B8-E511-9BB8-84DD-5D9708475BBD}"/>
              </a:ext>
            </a:extLst>
          </p:cNvPr>
          <p:cNvSpPr/>
          <p:nvPr userDrawn="1"/>
        </p:nvSpPr>
        <p:spPr>
          <a:xfrm>
            <a:off x="1817727" y="1787243"/>
            <a:ext cx="1157137" cy="115713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FI" b="0" i="0" dirty="0">
                <a:solidFill>
                  <a:schemeClr val="tx2"/>
                </a:solidFill>
                <a:latin typeface="Apex New Light" panose="02010600040501010103" pitchFamily="2" charset="77"/>
              </a:rPr>
              <a:t>≤</a:t>
            </a:r>
          </a:p>
        </p:txBody>
      </p:sp>
      <p:sp>
        <p:nvSpPr>
          <p:cNvPr id="30" name="Text Placeholder 25">
            <a:extLst>
              <a:ext uri="{FF2B5EF4-FFF2-40B4-BE49-F238E27FC236}">
                <a16:creationId xmlns:a16="http://schemas.microsoft.com/office/drawing/2014/main" id="{CC575A06-1EC4-1E4F-A400-05EA0846D55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04448" y="2123958"/>
            <a:ext cx="4911439" cy="474289"/>
          </a:xfrm>
        </p:spPr>
        <p:txBody>
          <a:bodyPr anchor="t">
            <a:noAutofit/>
          </a:bodyPr>
          <a:lstStyle>
            <a:lvl1pPr marL="0" indent="0" algn="ctr">
              <a:buNone/>
              <a:defRPr sz="3200" b="1" i="0">
                <a:solidFill>
                  <a:schemeClr val="tx1"/>
                </a:solidFill>
                <a:latin typeface="Apex New Book" panose="02010600040501010103" pitchFamily="2" charset="77"/>
                <a:ea typeface="Apex New Book" panose="02010600040501010103" pitchFamily="2" charset="77"/>
                <a:cs typeface="Apex New Book" panose="02010600040501010103" pitchFamily="2" charset="77"/>
              </a:defRPr>
            </a:lvl1pPr>
          </a:lstStyle>
          <a:p>
            <a:pPr lvl="0"/>
            <a:r>
              <a:rPr lang="en-FI" dirty="0"/>
              <a:t>Click to add text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C9E2C72F-A596-5F07-B545-14D5C6C8D783}"/>
              </a:ext>
            </a:extLst>
          </p:cNvPr>
          <p:cNvSpPr/>
          <p:nvPr userDrawn="1"/>
        </p:nvSpPr>
        <p:spPr>
          <a:xfrm>
            <a:off x="1817727" y="2974108"/>
            <a:ext cx="1157137" cy="115713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FI" b="0" i="0" dirty="0">
                <a:solidFill>
                  <a:schemeClr val="tx2"/>
                </a:solidFill>
                <a:latin typeface="Apex New Light" panose="02010600040501010103" pitchFamily="2" charset="77"/>
              </a:rPr>
              <a:t>≤</a:t>
            </a:r>
          </a:p>
        </p:txBody>
      </p:sp>
      <p:sp>
        <p:nvSpPr>
          <p:cNvPr id="37" name="Text Placeholder 25">
            <a:extLst>
              <a:ext uri="{FF2B5EF4-FFF2-40B4-BE49-F238E27FC236}">
                <a16:creationId xmlns:a16="http://schemas.microsoft.com/office/drawing/2014/main" id="{30BBEDCE-8F8E-AD0D-AA99-A7B82079A73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04448" y="3318647"/>
            <a:ext cx="4911439" cy="474289"/>
          </a:xfrm>
        </p:spPr>
        <p:txBody>
          <a:bodyPr anchor="t">
            <a:noAutofit/>
          </a:bodyPr>
          <a:lstStyle>
            <a:lvl1pPr marL="0" indent="0" algn="ctr">
              <a:buNone/>
              <a:defRPr sz="3200" b="1" i="0">
                <a:solidFill>
                  <a:schemeClr val="tx1"/>
                </a:solidFill>
                <a:latin typeface="Apex New Book" panose="02010600040501010103" pitchFamily="2" charset="77"/>
                <a:ea typeface="Apex New Book" panose="02010600040501010103" pitchFamily="2" charset="77"/>
                <a:cs typeface="Apex New Book" panose="02010600040501010103" pitchFamily="2" charset="77"/>
              </a:defRPr>
            </a:lvl1pPr>
          </a:lstStyle>
          <a:p>
            <a:pPr lvl="0"/>
            <a:r>
              <a:rPr lang="en-FI" dirty="0"/>
              <a:t>Click to add text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D4D8828-EE6B-C4BB-952A-2C692BB65C06}"/>
              </a:ext>
            </a:extLst>
          </p:cNvPr>
          <p:cNvGrpSpPr/>
          <p:nvPr userDrawn="1"/>
        </p:nvGrpSpPr>
        <p:grpSpPr>
          <a:xfrm>
            <a:off x="2377439" y="4173997"/>
            <a:ext cx="7940843" cy="1157136"/>
            <a:chOff x="2377439" y="2862782"/>
            <a:chExt cx="7940843" cy="1157136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E30D757F-CB84-89E9-22AF-93BCA552FC2A}"/>
                </a:ext>
              </a:extLst>
            </p:cNvPr>
            <p:cNvSpPr/>
            <p:nvPr userDrawn="1"/>
          </p:nvSpPr>
          <p:spPr>
            <a:xfrm>
              <a:off x="2377439" y="2862782"/>
              <a:ext cx="7392203" cy="115713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I" b="0" i="0" dirty="0">
                <a:latin typeface="Apex New Light" panose="02010600040501010103" pitchFamily="2" charset="77"/>
              </a:endParaRP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5EA813D0-AE5B-8480-9D99-5C7E933D8243}"/>
                </a:ext>
              </a:extLst>
            </p:cNvPr>
            <p:cNvSpPr/>
            <p:nvPr userDrawn="1"/>
          </p:nvSpPr>
          <p:spPr>
            <a:xfrm>
              <a:off x="9165855" y="2867490"/>
              <a:ext cx="1152427" cy="11524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I" b="0" i="0" dirty="0">
                <a:solidFill>
                  <a:schemeClr val="tx2"/>
                </a:solidFill>
                <a:latin typeface="Apex New Light" panose="02010600040501010103" pitchFamily="2" charset="77"/>
              </a:endParaRPr>
            </a:p>
          </p:txBody>
        </p:sp>
      </p:grpSp>
      <p:sp>
        <p:nvSpPr>
          <p:cNvPr id="40" name="Oval 39">
            <a:extLst>
              <a:ext uri="{FF2B5EF4-FFF2-40B4-BE49-F238E27FC236}">
                <a16:creationId xmlns:a16="http://schemas.microsoft.com/office/drawing/2014/main" id="{6EFC0FF9-3E4E-2DF9-F245-4AE59F2189C9}"/>
              </a:ext>
            </a:extLst>
          </p:cNvPr>
          <p:cNvSpPr/>
          <p:nvPr userDrawn="1"/>
        </p:nvSpPr>
        <p:spPr>
          <a:xfrm>
            <a:off x="1817727" y="4178705"/>
            <a:ext cx="1157137" cy="115713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FI" b="0" i="0" dirty="0">
                <a:solidFill>
                  <a:schemeClr val="tx2"/>
                </a:solidFill>
                <a:latin typeface="Apex New Light" panose="02010600040501010103" pitchFamily="2" charset="77"/>
              </a:rPr>
              <a:t>≤</a:t>
            </a:r>
          </a:p>
        </p:txBody>
      </p:sp>
      <p:sp>
        <p:nvSpPr>
          <p:cNvPr id="41" name="Text Placeholder 25">
            <a:extLst>
              <a:ext uri="{FF2B5EF4-FFF2-40B4-BE49-F238E27FC236}">
                <a16:creationId xmlns:a16="http://schemas.microsoft.com/office/drawing/2014/main" id="{024DACFC-D8CA-CD54-F75A-D04BE202C9A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704448" y="4515420"/>
            <a:ext cx="4911439" cy="474289"/>
          </a:xfrm>
        </p:spPr>
        <p:txBody>
          <a:bodyPr anchor="t">
            <a:noAutofit/>
          </a:bodyPr>
          <a:lstStyle>
            <a:lvl1pPr marL="0" indent="0" algn="ctr">
              <a:buNone/>
              <a:defRPr sz="3200" b="1" i="0">
                <a:solidFill>
                  <a:schemeClr val="tx1"/>
                </a:solidFill>
                <a:latin typeface="Apex New Book" panose="02010600040501010103" pitchFamily="2" charset="77"/>
                <a:ea typeface="Apex New Book" panose="02010600040501010103" pitchFamily="2" charset="77"/>
                <a:cs typeface="Apex New Book" panose="02010600040501010103" pitchFamily="2" charset="77"/>
              </a:defRPr>
            </a:lvl1pPr>
          </a:lstStyle>
          <a:p>
            <a:pPr lvl="0"/>
            <a:r>
              <a:rPr lang="en-FI" dirty="0"/>
              <a:t>Click to add text</a:t>
            </a:r>
          </a:p>
        </p:txBody>
      </p:sp>
      <p:pic>
        <p:nvPicPr>
          <p:cNvPr id="29" name="Picture 2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E1644271-29CB-9D13-7668-E899321BCC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02040" y="6292661"/>
            <a:ext cx="1091391" cy="219155"/>
          </a:xfrm>
          <a:prstGeom prst="rect">
            <a:avLst/>
          </a:prstGeom>
        </p:spPr>
      </p:pic>
      <p:sp>
        <p:nvSpPr>
          <p:cNvPr id="24" name="Slide Number Placeholder 14">
            <a:extLst>
              <a:ext uri="{FF2B5EF4-FFF2-40B4-BE49-F238E27FC236}">
                <a16:creationId xmlns:a16="http://schemas.microsoft.com/office/drawing/2014/main" id="{AAC324F0-BE83-BEEF-1010-F6F3A4744A03}"/>
              </a:ext>
            </a:extLst>
          </p:cNvPr>
          <p:cNvSpPr>
            <a:spLocks noGrp="1" noChangeAspect="1"/>
          </p:cNvSpPr>
          <p:nvPr>
            <p:ph type="sldNum" sz="quarter" idx="12"/>
          </p:nvPr>
        </p:nvSpPr>
        <p:spPr>
          <a:xfrm>
            <a:off x="435817" y="6258239"/>
            <a:ext cx="317218" cy="288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 sz="700" b="0" i="0" spc="0">
                <a:solidFill>
                  <a:schemeClr val="tx1"/>
                </a:solidFill>
                <a:latin typeface="Apex New Light" panose="02010600040501010103" pitchFamily="2" charset="77"/>
              </a:defRPr>
            </a:lvl1pPr>
          </a:lstStyle>
          <a:p>
            <a:pPr algn="ctr"/>
            <a:fld id="{0CC34567-1781-294E-8CA8-E41791FA7B60}" type="slidenum">
              <a:rPr lang="en-FI" smtClean="0"/>
              <a:pPr algn="ctr"/>
              <a:t>‹#›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4520571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56E6FAE-F698-1DEB-29D7-2D3CDD9CA2B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Apex New Light" panose="02010600040501010103" pitchFamily="2" charset="77"/>
            </a:endParaRPr>
          </a:p>
        </p:txBody>
      </p:sp>
      <p:pic>
        <p:nvPicPr>
          <p:cNvPr id="7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E508DA4-9230-0BA7-C5A8-8CE1D8E652A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02040" y="6292661"/>
            <a:ext cx="1091391" cy="219155"/>
          </a:xfrm>
          <a:prstGeom prst="rect">
            <a:avLst/>
          </a:prstGeom>
        </p:spPr>
      </p:pic>
      <p:sp>
        <p:nvSpPr>
          <p:cNvPr id="21" name="Title 6">
            <a:extLst>
              <a:ext uri="{FF2B5EF4-FFF2-40B4-BE49-F238E27FC236}">
                <a16:creationId xmlns:a16="http://schemas.microsoft.com/office/drawing/2014/main" id="{A9745A3F-E9D1-148F-22A7-7D9FE2BCC5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44264" y="2517093"/>
            <a:ext cx="10103472" cy="1325563"/>
          </a:xfrm>
        </p:spPr>
        <p:txBody>
          <a:bodyPr/>
          <a:lstStyle>
            <a:lvl1pPr algn="ctr">
              <a:defRPr b="0" i="0">
                <a:solidFill>
                  <a:schemeClr val="bg1"/>
                </a:solidFill>
                <a:latin typeface="Apex New Light" panose="02010600040501010103" pitchFamily="2" charset="77"/>
                <a:ea typeface="Apex New Light" panose="02010600040501010103" pitchFamily="2" charset="77"/>
                <a:cs typeface="Apex New Light" panose="02010600040501010103" pitchFamily="2" charset="77"/>
              </a:defRPr>
            </a:lvl1pPr>
          </a:lstStyle>
          <a:p>
            <a:r>
              <a:rPr lang="en-FI" dirty="0"/>
              <a:t>Edit message!</a:t>
            </a:r>
          </a:p>
        </p:txBody>
      </p:sp>
      <p:pic>
        <p:nvPicPr>
          <p:cNvPr id="17" name="Picture 16" descr="Logo&#10;&#10;Description automatically generated">
            <a:extLst>
              <a:ext uri="{FF2B5EF4-FFF2-40B4-BE49-F238E27FC236}">
                <a16:creationId xmlns:a16="http://schemas.microsoft.com/office/drawing/2014/main" id="{6CEE6126-6B23-1761-57A1-76629E1F9B3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326342" y="4101709"/>
            <a:ext cx="1539316" cy="309100"/>
          </a:xfrm>
          <a:prstGeom prst="rect">
            <a:avLst/>
          </a:prstGeom>
        </p:spPr>
      </p:pic>
      <p:pic>
        <p:nvPicPr>
          <p:cNvPr id="3" name="Picture 2" descr="A doll in a crib&#10;&#10;Description automatically generated with low confidence">
            <a:extLst>
              <a:ext uri="{FF2B5EF4-FFF2-40B4-BE49-F238E27FC236}">
                <a16:creationId xmlns:a16="http://schemas.microsoft.com/office/drawing/2014/main" id="{B9FEC0FD-DB42-BB1B-4320-F8181A39BC3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50480" y="629844"/>
            <a:ext cx="2054032" cy="162819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75302BE-4CBD-F332-1056-E4338F191DE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302190" y="4454616"/>
            <a:ext cx="834293" cy="1753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897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Grand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in purple shirt&#10;&#10;Description automatically generated with low confidence">
            <a:extLst>
              <a:ext uri="{FF2B5EF4-FFF2-40B4-BE49-F238E27FC236}">
                <a16:creationId xmlns:a16="http://schemas.microsoft.com/office/drawing/2014/main" id="{1AC2CE05-BDCA-F6F7-63C2-95F87BACA8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E66A3FAD-6AC9-9E49-A3D1-01C3316A3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585" y="2197207"/>
            <a:ext cx="10097122" cy="2242502"/>
          </a:xfrm>
        </p:spPr>
        <p:txBody>
          <a:bodyPr lIns="0" anchor="b">
            <a:normAutofit/>
          </a:bodyPr>
          <a:lstStyle>
            <a:lvl1pPr algn="r">
              <a:defRPr sz="4400" b="0" i="0">
                <a:solidFill>
                  <a:schemeClr val="bg1"/>
                </a:solidFill>
                <a:latin typeface="Apex New Light" panose="02010600040501010103" pitchFamily="2" charset="77"/>
                <a:ea typeface="Apex New Light" panose="02010600040501010103" pitchFamily="2" charset="77"/>
                <a:cs typeface="Apex New Light" panose="02010600040501010103" pitchFamily="2" charset="77"/>
              </a:defRPr>
            </a:lvl1pPr>
          </a:lstStyle>
          <a:p>
            <a:r>
              <a:rPr lang="nb-NO"/>
              <a:t>Klikk for å redigere tittelstil</a:t>
            </a:r>
            <a:endParaRPr lang="en-FI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F9DF23FB-2425-584E-9BFB-5914B4F9A8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30585" y="4589463"/>
            <a:ext cx="10097122" cy="1500187"/>
          </a:xfrm>
        </p:spPr>
        <p:txBody>
          <a:bodyPr/>
          <a:lstStyle>
            <a:lvl1pPr marL="0" indent="0" algn="r">
              <a:buNone/>
              <a:defRPr sz="2400" b="0" i="0">
                <a:solidFill>
                  <a:schemeClr val="accent2">
                    <a:lumMod val="40000"/>
                    <a:lumOff val="60000"/>
                  </a:schemeClr>
                </a:solidFill>
                <a:latin typeface="Apex New Light" panose="02010600040501010103" pitchFamily="2" charset="77"/>
                <a:ea typeface="Apex New Light" panose="02010600040501010103" pitchFamily="2" charset="77"/>
                <a:cs typeface="Apex New Light" panose="02010600040501010103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26177B29-63F5-850F-E371-8CFD7753DF1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02039" y="6292661"/>
            <a:ext cx="1091391" cy="219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958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Gran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with the eyes closed&#10;&#10;Description automatically generated with medium confidence">
            <a:extLst>
              <a:ext uri="{FF2B5EF4-FFF2-40B4-BE49-F238E27FC236}">
                <a16:creationId xmlns:a16="http://schemas.microsoft.com/office/drawing/2014/main" id="{7CA1382B-DDB2-7DF2-5482-1BB0FF1491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E66A3FAD-6AC9-9E49-A3D1-01C3316A3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585" y="2197207"/>
            <a:ext cx="10097122" cy="2242502"/>
          </a:xfrm>
        </p:spPr>
        <p:txBody>
          <a:bodyPr lIns="0" anchor="b">
            <a:normAutofit/>
          </a:bodyPr>
          <a:lstStyle>
            <a:lvl1pPr algn="r">
              <a:defRPr sz="4400" b="0" i="0">
                <a:solidFill>
                  <a:schemeClr val="bg1"/>
                </a:solidFill>
                <a:latin typeface="Apex New Light" panose="02010600040501010103" pitchFamily="2" charset="77"/>
                <a:ea typeface="Apex New Light" panose="02010600040501010103" pitchFamily="2" charset="77"/>
                <a:cs typeface="Apex New Light" panose="02010600040501010103" pitchFamily="2" charset="77"/>
              </a:defRPr>
            </a:lvl1pPr>
          </a:lstStyle>
          <a:p>
            <a:r>
              <a:rPr lang="nb-NO"/>
              <a:t>Klikk for å redigere tittelstil</a:t>
            </a:r>
            <a:endParaRPr lang="en-FI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F9DF23FB-2425-584E-9BFB-5914B4F9A8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30585" y="4589463"/>
            <a:ext cx="10097122" cy="1500187"/>
          </a:xfrm>
        </p:spPr>
        <p:txBody>
          <a:bodyPr/>
          <a:lstStyle>
            <a:lvl1pPr marL="0" indent="0" algn="r">
              <a:buNone/>
              <a:defRPr sz="2400" b="0" i="0">
                <a:solidFill>
                  <a:schemeClr val="accent2">
                    <a:lumMod val="40000"/>
                    <a:lumOff val="60000"/>
                  </a:schemeClr>
                </a:solidFill>
                <a:latin typeface="Apex New Light" panose="02010600040501010103" pitchFamily="2" charset="77"/>
                <a:ea typeface="Apex New Light" panose="02010600040501010103" pitchFamily="2" charset="77"/>
                <a:cs typeface="Apex New Light" panose="02010600040501010103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36A8D5BD-1F71-062F-1EDE-96B0050027A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02039" y="6292661"/>
            <a:ext cx="1091391" cy="219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369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Nur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erson with her hair blowing in the wind&#10;&#10;Description automatically generated with medium confidence">
            <a:extLst>
              <a:ext uri="{FF2B5EF4-FFF2-40B4-BE49-F238E27FC236}">
                <a16:creationId xmlns:a16="http://schemas.microsoft.com/office/drawing/2014/main" id="{C79C7195-CDB3-714A-4321-F210F8D2A8A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E66A3FAD-6AC9-9E49-A3D1-01C3316A3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585" y="2197207"/>
            <a:ext cx="10097122" cy="2242502"/>
          </a:xfrm>
        </p:spPr>
        <p:txBody>
          <a:bodyPr lIns="0" anchor="b">
            <a:normAutofit/>
          </a:bodyPr>
          <a:lstStyle>
            <a:lvl1pPr algn="r">
              <a:defRPr sz="4400" b="0" i="0">
                <a:solidFill>
                  <a:schemeClr val="bg1"/>
                </a:solidFill>
                <a:latin typeface="Apex New Light" panose="02010600040501010103" pitchFamily="2" charset="77"/>
                <a:ea typeface="Apex New Light" panose="02010600040501010103" pitchFamily="2" charset="77"/>
                <a:cs typeface="Apex New Light" panose="02010600040501010103" pitchFamily="2" charset="77"/>
              </a:defRPr>
            </a:lvl1pPr>
          </a:lstStyle>
          <a:p>
            <a:r>
              <a:rPr lang="nb-NO"/>
              <a:t>Klikk for å redigere tittelstil</a:t>
            </a:r>
            <a:endParaRPr lang="en-FI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F9DF23FB-2425-584E-9BFB-5914B4F9A8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30585" y="4589463"/>
            <a:ext cx="10097122" cy="1500187"/>
          </a:xfrm>
        </p:spPr>
        <p:txBody>
          <a:bodyPr/>
          <a:lstStyle>
            <a:lvl1pPr marL="0" indent="0" algn="r">
              <a:buNone/>
              <a:defRPr sz="2400" b="0" i="0">
                <a:solidFill>
                  <a:schemeClr val="accent2">
                    <a:lumMod val="40000"/>
                    <a:lumOff val="60000"/>
                  </a:schemeClr>
                </a:solidFill>
                <a:latin typeface="Apex New Light" panose="02010600040501010103" pitchFamily="2" charset="77"/>
                <a:ea typeface="Apex New Light" panose="02010600040501010103" pitchFamily="2" charset="77"/>
                <a:cs typeface="Apex New Light" panose="02010600040501010103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0EE05A07-47DE-D4F1-1D94-889EAD4365D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02039" y="6292661"/>
            <a:ext cx="1091391" cy="219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855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Mika posteriz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person&#10;&#10;Description automatically generated">
            <a:extLst>
              <a:ext uri="{FF2B5EF4-FFF2-40B4-BE49-F238E27FC236}">
                <a16:creationId xmlns:a16="http://schemas.microsoft.com/office/drawing/2014/main" id="{4F8C164C-D067-CA2B-7C7B-A9222C2428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5244860" y="526104"/>
            <a:ext cx="6947140" cy="6331895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97061DC-8424-3E43-BE51-30037D9E2F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4264" y="2522012"/>
            <a:ext cx="5197048" cy="3713792"/>
          </a:xfrm>
        </p:spPr>
        <p:txBody>
          <a:bodyPr>
            <a:normAutofit/>
          </a:bodyPr>
          <a:lstStyle>
            <a:lvl1pPr>
              <a:defRPr b="1" i="0">
                <a:latin typeface="Apex New Book" panose="02010600040501010103" pitchFamily="2" charset="77"/>
                <a:ea typeface="Apex New Book" panose="02010600040501010103" pitchFamily="2" charset="77"/>
                <a:cs typeface="Apex New Book" panose="02010600040501010103" pitchFamily="2" charset="77"/>
              </a:defRPr>
            </a:lvl1pPr>
            <a:lvl2pPr marL="685800" indent="-228600">
              <a:buFont typeface="Apex New Book" panose="02010600040501010103" pitchFamily="50" charset="0"/>
              <a:buChar char="-"/>
              <a:defRPr b="1" i="0">
                <a:latin typeface="Apex New Book" panose="02010600040501010103" pitchFamily="2" charset="77"/>
                <a:ea typeface="Apex New Book" panose="02010600040501010103" pitchFamily="2" charset="77"/>
                <a:cs typeface="Apex New Book" panose="02010600040501010103" pitchFamily="2" charset="77"/>
              </a:defRPr>
            </a:lvl2pPr>
            <a:lvl3pPr marL="1257300" indent="-342900">
              <a:buFont typeface="Apex New Book" panose="02010600040501010103" pitchFamily="50" charset="0"/>
              <a:buChar char="-"/>
              <a:defRPr b="1" i="0">
                <a:latin typeface="Apex New Book" panose="02010600040501010103" pitchFamily="2" charset="77"/>
                <a:ea typeface="Apex New Book" panose="02010600040501010103" pitchFamily="2" charset="77"/>
                <a:cs typeface="Apex New Book" panose="02010600040501010103" pitchFamily="2" charset="77"/>
              </a:defRPr>
            </a:lvl3pPr>
            <a:lvl4pPr marL="1657350" indent="-285750">
              <a:buFont typeface="Apex New Book" panose="02010600040501010103" pitchFamily="50" charset="0"/>
              <a:buChar char="-"/>
              <a:defRPr b="1" i="0">
                <a:latin typeface="Apex New Book" panose="02010600040501010103" pitchFamily="2" charset="77"/>
                <a:ea typeface="Apex New Book" panose="02010600040501010103" pitchFamily="2" charset="77"/>
                <a:cs typeface="Apex New Book" panose="02010600040501010103" pitchFamily="2" charset="77"/>
              </a:defRPr>
            </a:lvl4pPr>
            <a:lvl5pPr marL="2114550" indent="-285750">
              <a:buFont typeface="Apex New Book" panose="02010600040501010103" pitchFamily="50" charset="0"/>
              <a:buChar char="-"/>
              <a:defRPr b="1" i="0">
                <a:latin typeface="Apex New Book" panose="02010600040501010103" pitchFamily="2" charset="77"/>
                <a:ea typeface="Apex New Book" panose="02010600040501010103" pitchFamily="2" charset="77"/>
                <a:cs typeface="Apex New Book" panose="02010600040501010103" pitchFamily="2" charset="77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FI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C28ECEF-E30D-BAB2-4DB2-A3B18C23F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4263" y="711940"/>
            <a:ext cx="5197047" cy="1325563"/>
          </a:xfrm>
        </p:spPr>
        <p:txBody>
          <a:bodyPr lIns="0"/>
          <a:lstStyle>
            <a:lvl1pPr>
              <a:defRPr sz="3600" b="1" i="0">
                <a:solidFill>
                  <a:schemeClr val="tx2"/>
                </a:solidFill>
                <a:latin typeface="Apex New Book" panose="02010600040501010103" pitchFamily="2" charset="77"/>
                <a:ea typeface="Apex New Book" panose="02010600040501010103" pitchFamily="2" charset="77"/>
                <a:cs typeface="Apex New Book" panose="02010600040501010103" pitchFamily="2" charset="77"/>
              </a:defRPr>
            </a:lvl1pPr>
          </a:lstStyle>
          <a:p>
            <a:r>
              <a:rPr lang="nb-NO"/>
              <a:t>Klikk for å redigere tittelstil</a:t>
            </a:r>
            <a:endParaRPr lang="en-FI" dirty="0"/>
          </a:p>
        </p:txBody>
      </p:sp>
      <p:sp>
        <p:nvSpPr>
          <p:cNvPr id="8" name="Slide Number Placeholder 14">
            <a:extLst>
              <a:ext uri="{FF2B5EF4-FFF2-40B4-BE49-F238E27FC236}">
                <a16:creationId xmlns:a16="http://schemas.microsoft.com/office/drawing/2014/main" id="{F97DE8B4-699B-DF51-AA8D-C70FDF8F0FDB}"/>
              </a:ext>
            </a:extLst>
          </p:cNvPr>
          <p:cNvSpPr>
            <a:spLocks noGrp="1" noChangeAspect="1"/>
          </p:cNvSpPr>
          <p:nvPr>
            <p:ph type="sldNum" sz="quarter" idx="12"/>
          </p:nvPr>
        </p:nvSpPr>
        <p:spPr>
          <a:xfrm>
            <a:off x="435817" y="6258239"/>
            <a:ext cx="317218" cy="288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 sz="700" b="0" i="0" spc="0">
                <a:solidFill>
                  <a:schemeClr val="tx2"/>
                </a:solidFill>
                <a:latin typeface="Apex New Light" panose="02010600040501010103" pitchFamily="2" charset="77"/>
              </a:defRPr>
            </a:lvl1pPr>
          </a:lstStyle>
          <a:p>
            <a:pPr algn="ctr"/>
            <a:fld id="{0CC34567-1781-294E-8CA8-E41791FA7B60}" type="slidenum">
              <a:rPr lang="en-FI" smtClean="0"/>
              <a:pPr algn="ctr"/>
              <a:t>‹#›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299686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Granny posteriz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38452115-B39E-A294-3865-B6FC944DDF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97061DC-8424-3E43-BE51-30037D9E2F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4264" y="2522012"/>
            <a:ext cx="5197048" cy="3713792"/>
          </a:xfrm>
        </p:spPr>
        <p:txBody>
          <a:bodyPr>
            <a:normAutofit/>
          </a:bodyPr>
          <a:lstStyle>
            <a:lvl1pPr>
              <a:defRPr b="1" i="0">
                <a:latin typeface="Apex New Book" panose="02010600040501010103" pitchFamily="2" charset="77"/>
                <a:ea typeface="Apex New Book" panose="02010600040501010103" pitchFamily="2" charset="77"/>
                <a:cs typeface="Apex New Book" panose="02010600040501010103" pitchFamily="2" charset="77"/>
              </a:defRPr>
            </a:lvl1pPr>
            <a:lvl2pPr marL="685800" indent="-228600">
              <a:buFont typeface="Apex New Book" panose="02010600040501010103" pitchFamily="50" charset="0"/>
              <a:buChar char="-"/>
              <a:defRPr b="1" i="0">
                <a:latin typeface="Apex New Book" panose="02010600040501010103" pitchFamily="2" charset="77"/>
                <a:ea typeface="Apex New Book" panose="02010600040501010103" pitchFamily="2" charset="77"/>
                <a:cs typeface="Apex New Book" panose="02010600040501010103" pitchFamily="2" charset="77"/>
              </a:defRPr>
            </a:lvl2pPr>
            <a:lvl3pPr marL="1143000" indent="-228600">
              <a:buFont typeface="Apex New Book" panose="02010600040501010103" pitchFamily="50" charset="0"/>
              <a:buChar char="-"/>
              <a:defRPr b="1" i="0">
                <a:latin typeface="Apex New Book" panose="02010600040501010103" pitchFamily="2" charset="77"/>
                <a:ea typeface="Apex New Book" panose="02010600040501010103" pitchFamily="2" charset="77"/>
                <a:cs typeface="Apex New Book" panose="02010600040501010103" pitchFamily="2" charset="77"/>
              </a:defRPr>
            </a:lvl3pPr>
            <a:lvl4pPr marL="1600200" indent="-228600">
              <a:buFont typeface="Apex New Book" panose="02010600040501010103" pitchFamily="50" charset="0"/>
              <a:buChar char="-"/>
              <a:defRPr b="1" i="0">
                <a:latin typeface="Apex New Book" panose="02010600040501010103" pitchFamily="2" charset="77"/>
                <a:ea typeface="Apex New Book" panose="02010600040501010103" pitchFamily="2" charset="77"/>
                <a:cs typeface="Apex New Book" panose="02010600040501010103" pitchFamily="2" charset="77"/>
              </a:defRPr>
            </a:lvl4pPr>
            <a:lvl5pPr marL="2057400" indent="-228600">
              <a:buFont typeface="Apex New Book" panose="02010600040501010103" pitchFamily="50" charset="0"/>
              <a:buChar char="-"/>
              <a:defRPr b="1" i="0">
                <a:latin typeface="Apex New Book" panose="02010600040501010103" pitchFamily="2" charset="77"/>
                <a:ea typeface="Apex New Book" panose="02010600040501010103" pitchFamily="2" charset="77"/>
                <a:cs typeface="Apex New Book" panose="02010600040501010103" pitchFamily="2" charset="77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FI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C28ECEF-E30D-BAB2-4DB2-A3B18C23F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4263" y="711940"/>
            <a:ext cx="5197047" cy="1325563"/>
          </a:xfrm>
        </p:spPr>
        <p:txBody>
          <a:bodyPr lIns="0"/>
          <a:lstStyle>
            <a:lvl1pPr>
              <a:defRPr sz="3600" b="1" i="0">
                <a:solidFill>
                  <a:schemeClr val="tx2"/>
                </a:solidFill>
                <a:latin typeface="Apex New Book" panose="02010600040501010103" pitchFamily="2" charset="77"/>
                <a:ea typeface="Apex New Book" panose="02010600040501010103" pitchFamily="2" charset="77"/>
                <a:cs typeface="Apex New Book" panose="02010600040501010103" pitchFamily="2" charset="77"/>
              </a:defRPr>
            </a:lvl1pPr>
          </a:lstStyle>
          <a:p>
            <a:r>
              <a:rPr lang="nb-NO"/>
              <a:t>Klikk for å redigere tittelstil</a:t>
            </a:r>
            <a:endParaRPr lang="en-FI" dirty="0"/>
          </a:p>
        </p:txBody>
      </p:sp>
      <p:sp>
        <p:nvSpPr>
          <p:cNvPr id="7" name="Slide Number Placeholder 14">
            <a:extLst>
              <a:ext uri="{FF2B5EF4-FFF2-40B4-BE49-F238E27FC236}">
                <a16:creationId xmlns:a16="http://schemas.microsoft.com/office/drawing/2014/main" id="{76D1F67F-C4F0-8DA3-D287-2533855FEFC3}"/>
              </a:ext>
            </a:extLst>
          </p:cNvPr>
          <p:cNvSpPr>
            <a:spLocks noGrp="1" noChangeAspect="1"/>
          </p:cNvSpPr>
          <p:nvPr>
            <p:ph type="sldNum" sz="quarter" idx="12"/>
          </p:nvPr>
        </p:nvSpPr>
        <p:spPr>
          <a:xfrm>
            <a:off x="435817" y="6258239"/>
            <a:ext cx="317218" cy="288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 sz="700" b="0" i="0" spc="0">
                <a:solidFill>
                  <a:schemeClr val="tx2"/>
                </a:solidFill>
                <a:latin typeface="Apex New Light" panose="02010600040501010103" pitchFamily="2" charset="77"/>
              </a:defRPr>
            </a:lvl1pPr>
          </a:lstStyle>
          <a:p>
            <a:pPr algn="ctr"/>
            <a:fld id="{0CC34567-1781-294E-8CA8-E41791FA7B60}" type="slidenum">
              <a:rPr lang="en-FI" smtClean="0"/>
              <a:pPr algn="ctr"/>
              <a:t>‹#›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965792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Purpl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97061DC-8424-3E43-BE51-30037D9E2F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4264" y="2522012"/>
            <a:ext cx="5197048" cy="3713792"/>
          </a:xfrm>
        </p:spPr>
        <p:txBody>
          <a:bodyPr>
            <a:normAutofit/>
          </a:bodyPr>
          <a:lstStyle>
            <a:lvl1pPr>
              <a:defRPr b="1" i="0">
                <a:latin typeface="Apex New Book" panose="02010600040501010103" pitchFamily="2" charset="77"/>
                <a:ea typeface="Apex New Book" panose="02010600040501010103" pitchFamily="2" charset="77"/>
                <a:cs typeface="Apex New Book" panose="02010600040501010103" pitchFamily="2" charset="77"/>
              </a:defRPr>
            </a:lvl1pPr>
            <a:lvl2pPr marL="685800" indent="-228600">
              <a:buFont typeface="Apex New Book" panose="02010600040501010103" pitchFamily="50" charset="0"/>
              <a:buChar char="-"/>
              <a:defRPr b="1" i="0">
                <a:latin typeface="Apex New Book" panose="02010600040501010103" pitchFamily="2" charset="77"/>
                <a:ea typeface="Apex New Book" panose="02010600040501010103" pitchFamily="2" charset="77"/>
                <a:cs typeface="Apex New Book" panose="02010600040501010103" pitchFamily="2" charset="77"/>
              </a:defRPr>
            </a:lvl2pPr>
            <a:lvl3pPr marL="1143000" indent="-228600">
              <a:buFont typeface="Apex New Book" panose="02010600040501010103" pitchFamily="50" charset="0"/>
              <a:buChar char="-"/>
              <a:defRPr b="1" i="0">
                <a:latin typeface="Apex New Book" panose="02010600040501010103" pitchFamily="2" charset="77"/>
                <a:ea typeface="Apex New Book" panose="02010600040501010103" pitchFamily="2" charset="77"/>
                <a:cs typeface="Apex New Book" panose="02010600040501010103" pitchFamily="2" charset="77"/>
              </a:defRPr>
            </a:lvl3pPr>
            <a:lvl4pPr marL="1600200" indent="-228600">
              <a:buFont typeface="Apex New Book" panose="02010600040501010103" pitchFamily="50" charset="0"/>
              <a:buChar char="-"/>
              <a:defRPr b="1" i="0">
                <a:latin typeface="Apex New Book" panose="02010600040501010103" pitchFamily="2" charset="77"/>
                <a:ea typeface="Apex New Book" panose="02010600040501010103" pitchFamily="2" charset="77"/>
                <a:cs typeface="Apex New Book" panose="02010600040501010103" pitchFamily="2" charset="77"/>
              </a:defRPr>
            </a:lvl4pPr>
            <a:lvl5pPr marL="2057400" indent="-228600">
              <a:buFont typeface="Apex New Book" panose="02010600040501010103" pitchFamily="50" charset="0"/>
              <a:buChar char="-"/>
              <a:defRPr b="1" i="0">
                <a:latin typeface="Apex New Book" panose="02010600040501010103" pitchFamily="2" charset="77"/>
                <a:ea typeface="Apex New Book" panose="02010600040501010103" pitchFamily="2" charset="77"/>
                <a:cs typeface="Apex New Book" panose="02010600040501010103" pitchFamily="2" charset="77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FI" dirty="0"/>
          </a:p>
        </p:txBody>
      </p:sp>
      <p:pic>
        <p:nvPicPr>
          <p:cNvPr id="3" name="Picture 2" descr="Shape&#10;&#10;Description automatically generated">
            <a:extLst>
              <a:ext uri="{FF2B5EF4-FFF2-40B4-BE49-F238E27FC236}">
                <a16:creationId xmlns:a16="http://schemas.microsoft.com/office/drawing/2014/main" id="{ECE85B21-B377-E747-68CE-25FDC3E05E2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00900" y="0"/>
            <a:ext cx="4991100" cy="6858000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11BE7A5-14EB-E041-1DE3-FB080B90888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912897" y="1193533"/>
            <a:ext cx="3531541" cy="4510643"/>
          </a:xfrm>
        </p:spPr>
        <p:txBody>
          <a:bodyPr anchor="ctr">
            <a:normAutofit/>
          </a:bodyPr>
          <a:lstStyle>
            <a:lvl1pPr marL="0" indent="0">
              <a:buNone/>
              <a:defRPr sz="3200" b="1" i="0">
                <a:solidFill>
                  <a:schemeClr val="bg1"/>
                </a:solidFill>
                <a:latin typeface="Apex New Book" panose="02010600040501010103" pitchFamily="2" charset="77"/>
                <a:ea typeface="Apex New Book" panose="02010600040501010103" pitchFamily="2" charset="77"/>
                <a:cs typeface="Apex New Book" panose="02010600040501010103" pitchFamily="2" charset="77"/>
              </a:defRPr>
            </a:lvl1pPr>
            <a:lvl2pPr>
              <a:defRPr>
                <a:solidFill>
                  <a:schemeClr val="bg1"/>
                </a:solidFill>
                <a:latin typeface="+mj-lt"/>
                <a:cs typeface="Calibri" panose="020F0502020204030204" pitchFamily="34" charset="0"/>
              </a:defRPr>
            </a:lvl2pPr>
            <a:lvl3pPr>
              <a:defRPr>
                <a:solidFill>
                  <a:schemeClr val="bg1"/>
                </a:solidFill>
                <a:latin typeface="+mj-lt"/>
                <a:cs typeface="Calibri" panose="020F0502020204030204" pitchFamily="34" charset="0"/>
              </a:defRPr>
            </a:lvl3pPr>
            <a:lvl4pPr>
              <a:defRPr>
                <a:solidFill>
                  <a:schemeClr val="bg1"/>
                </a:solidFill>
                <a:latin typeface="+mj-lt"/>
                <a:cs typeface="Calibri" panose="020F0502020204030204" pitchFamily="34" charset="0"/>
              </a:defRPr>
            </a:lvl4pPr>
            <a:lvl5pPr>
              <a:defRPr>
                <a:solidFill>
                  <a:schemeClr val="bg1"/>
                </a:solidFill>
                <a:latin typeface="+mj-lt"/>
                <a:cs typeface="Calibri" panose="020F0502020204030204" pitchFamily="34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4BCA0AB-AA55-C8D6-1D92-53432142C8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4264" y="711940"/>
            <a:ext cx="5051736" cy="1325563"/>
          </a:xfrm>
        </p:spPr>
        <p:txBody>
          <a:bodyPr lIns="0"/>
          <a:lstStyle>
            <a:lvl1pPr>
              <a:defRPr sz="3600" b="1" i="0">
                <a:solidFill>
                  <a:schemeClr val="tx2"/>
                </a:solidFill>
                <a:latin typeface="Apex New Book" panose="02010600040501010103" pitchFamily="2" charset="77"/>
                <a:ea typeface="Apex New Book" panose="02010600040501010103" pitchFamily="2" charset="77"/>
                <a:cs typeface="Apex New Book" panose="02010600040501010103" pitchFamily="2" charset="77"/>
              </a:defRPr>
            </a:lvl1pPr>
          </a:lstStyle>
          <a:p>
            <a:r>
              <a:rPr lang="nb-NO"/>
              <a:t>Klikk for å redigere tittelstil</a:t>
            </a:r>
            <a:endParaRPr lang="en-FI" dirty="0"/>
          </a:p>
        </p:txBody>
      </p:sp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92754598-F274-D422-CCEF-FC12DDA0372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02039" y="6292661"/>
            <a:ext cx="1091391" cy="219155"/>
          </a:xfrm>
          <a:prstGeom prst="rect">
            <a:avLst/>
          </a:prstGeom>
        </p:spPr>
      </p:pic>
      <p:sp>
        <p:nvSpPr>
          <p:cNvPr id="9" name="Slide Number Placeholder 14">
            <a:extLst>
              <a:ext uri="{FF2B5EF4-FFF2-40B4-BE49-F238E27FC236}">
                <a16:creationId xmlns:a16="http://schemas.microsoft.com/office/drawing/2014/main" id="{EF5E3652-8FE0-450B-D578-83E645F43D16}"/>
              </a:ext>
            </a:extLst>
          </p:cNvPr>
          <p:cNvSpPr>
            <a:spLocks noGrp="1" noChangeAspect="1"/>
          </p:cNvSpPr>
          <p:nvPr>
            <p:ph type="sldNum" sz="quarter" idx="12"/>
          </p:nvPr>
        </p:nvSpPr>
        <p:spPr>
          <a:xfrm>
            <a:off x="435817" y="6258239"/>
            <a:ext cx="317218" cy="288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 sz="700" b="0" i="0" spc="0">
                <a:solidFill>
                  <a:schemeClr val="tx2"/>
                </a:solidFill>
                <a:latin typeface="Apex New Light" panose="02010600040501010103" pitchFamily="2" charset="77"/>
              </a:defRPr>
            </a:lvl1pPr>
          </a:lstStyle>
          <a:p>
            <a:pPr algn="ctr"/>
            <a:fld id="{0CC34567-1781-294E-8CA8-E41791FA7B60}" type="slidenum">
              <a:rPr lang="en-FI" smtClean="0"/>
              <a:pPr algn="ctr"/>
              <a:t>‹#›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242398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Purple Capti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97061DC-8424-3E43-BE51-30037D9E2F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0650" y="2522012"/>
            <a:ext cx="5197048" cy="3713792"/>
          </a:xfrm>
        </p:spPr>
        <p:txBody>
          <a:bodyPr>
            <a:normAutofit/>
          </a:bodyPr>
          <a:lstStyle>
            <a:lvl1pPr>
              <a:defRPr b="1" i="0">
                <a:latin typeface="Apex New Book" panose="02010600040501010103" pitchFamily="2" charset="77"/>
                <a:ea typeface="Apex New Book" panose="02010600040501010103" pitchFamily="2" charset="77"/>
                <a:cs typeface="Apex New Book" panose="02010600040501010103" pitchFamily="2" charset="77"/>
              </a:defRPr>
            </a:lvl1pPr>
            <a:lvl2pPr marL="685800" indent="-228600">
              <a:buFont typeface="Apex New Book" panose="02010600040501010103" pitchFamily="50" charset="0"/>
              <a:buChar char="-"/>
              <a:defRPr b="1" i="0">
                <a:latin typeface="Apex New Book" panose="02010600040501010103" pitchFamily="2" charset="77"/>
                <a:ea typeface="Apex New Book" panose="02010600040501010103" pitchFamily="2" charset="77"/>
                <a:cs typeface="Apex New Book" panose="02010600040501010103" pitchFamily="2" charset="77"/>
              </a:defRPr>
            </a:lvl2pPr>
            <a:lvl3pPr marL="1143000" indent="-228600">
              <a:buFont typeface="Apex New Book" panose="02010600040501010103" pitchFamily="50" charset="0"/>
              <a:buChar char="-"/>
              <a:defRPr b="1" i="0">
                <a:latin typeface="Apex New Book" panose="02010600040501010103" pitchFamily="2" charset="77"/>
                <a:ea typeface="Apex New Book" panose="02010600040501010103" pitchFamily="2" charset="77"/>
                <a:cs typeface="Apex New Book" panose="02010600040501010103" pitchFamily="2" charset="77"/>
              </a:defRPr>
            </a:lvl3pPr>
            <a:lvl4pPr marL="1600200" indent="-228600">
              <a:buFont typeface="Apex New Book" panose="02010600040501010103" pitchFamily="50" charset="0"/>
              <a:buChar char="-"/>
              <a:defRPr b="1" i="0">
                <a:latin typeface="Apex New Book" panose="02010600040501010103" pitchFamily="2" charset="77"/>
                <a:ea typeface="Apex New Book" panose="02010600040501010103" pitchFamily="2" charset="77"/>
                <a:cs typeface="Apex New Book" panose="02010600040501010103" pitchFamily="2" charset="77"/>
              </a:defRPr>
            </a:lvl4pPr>
            <a:lvl5pPr marL="2057400" indent="-228600">
              <a:buFont typeface="Apex New Book" panose="02010600040501010103" pitchFamily="50" charset="0"/>
              <a:buChar char="-"/>
              <a:defRPr b="1" i="0">
                <a:latin typeface="Apex New Book" panose="02010600040501010103" pitchFamily="2" charset="77"/>
                <a:ea typeface="Apex New Book" panose="02010600040501010103" pitchFamily="2" charset="77"/>
                <a:cs typeface="Apex New Book" panose="02010600040501010103" pitchFamily="2" charset="77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FI" dirty="0"/>
          </a:p>
        </p:txBody>
      </p:sp>
      <p:sp>
        <p:nvSpPr>
          <p:cNvPr id="7" name="Slide Number Placeholder 14">
            <a:extLst>
              <a:ext uri="{FF2B5EF4-FFF2-40B4-BE49-F238E27FC236}">
                <a16:creationId xmlns:a16="http://schemas.microsoft.com/office/drawing/2014/main" id="{CD42E96E-5752-AD26-5E84-04F4801B5411}"/>
              </a:ext>
            </a:extLst>
          </p:cNvPr>
          <p:cNvSpPr>
            <a:spLocks noGrp="1" noChangeAspect="1"/>
          </p:cNvSpPr>
          <p:nvPr>
            <p:ph type="sldNum" sz="quarter" idx="12"/>
          </p:nvPr>
        </p:nvSpPr>
        <p:spPr>
          <a:xfrm>
            <a:off x="435817" y="6258239"/>
            <a:ext cx="317218" cy="2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ctr"/>
          <a:lstStyle>
            <a:lvl1pPr>
              <a:defRPr sz="1000" b="0" i="0" spc="-150">
                <a:solidFill>
                  <a:schemeClr val="tx1"/>
                </a:solidFill>
                <a:latin typeface="Apex New Light" panose="02010600040501010103" pitchFamily="2" charset="77"/>
              </a:defRPr>
            </a:lvl1pPr>
          </a:lstStyle>
          <a:p>
            <a:pPr algn="ctr"/>
            <a:fld id="{0CC34567-1781-294E-8CA8-E41791FA7B60}" type="slidenum">
              <a:rPr lang="en-FI" smtClean="0"/>
              <a:pPr algn="ctr"/>
              <a:t>‹#›</a:t>
            </a:fld>
            <a:endParaRPr lang="en-FI" dirty="0"/>
          </a:p>
        </p:txBody>
      </p:sp>
      <p:pic>
        <p:nvPicPr>
          <p:cNvPr id="3" name="Picture 2" descr="Shape&#10;&#10;Description automatically generated">
            <a:extLst>
              <a:ext uri="{FF2B5EF4-FFF2-40B4-BE49-F238E27FC236}">
                <a16:creationId xmlns:a16="http://schemas.microsoft.com/office/drawing/2014/main" id="{ECE85B21-B377-E747-68CE-25FDC3E05E2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0" y="0"/>
            <a:ext cx="4991100" cy="685800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C4BCA0AB-AA55-C8D6-1D92-53432142C8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0650" y="711940"/>
            <a:ext cx="5051736" cy="1325563"/>
          </a:xfrm>
        </p:spPr>
        <p:txBody>
          <a:bodyPr lIns="0"/>
          <a:lstStyle>
            <a:lvl1pPr>
              <a:defRPr sz="3600" b="1" i="0">
                <a:solidFill>
                  <a:schemeClr val="tx2"/>
                </a:solidFill>
                <a:latin typeface="Apex New Book" panose="02010600040501010103" pitchFamily="2" charset="77"/>
                <a:ea typeface="Apex New Book" panose="02010600040501010103" pitchFamily="2" charset="77"/>
                <a:cs typeface="Apex New Book" panose="02010600040501010103" pitchFamily="2" charset="77"/>
              </a:defRPr>
            </a:lvl1pPr>
          </a:lstStyle>
          <a:p>
            <a:r>
              <a:rPr lang="nb-NO"/>
              <a:t>Klikk for å redigere tittelstil</a:t>
            </a:r>
            <a:endParaRPr lang="en-FI" dirty="0"/>
          </a:p>
        </p:txBody>
      </p:sp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92754598-F274-D422-CCEF-FC12DDA0372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02039" y="6292661"/>
            <a:ext cx="1091391" cy="219155"/>
          </a:xfrm>
          <a:prstGeom prst="rect">
            <a:avLst/>
          </a:prstGeom>
        </p:spPr>
      </p:pic>
      <p:pic>
        <p:nvPicPr>
          <p:cNvPr id="9" name="Picture 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8559D5CD-DC3C-BE6E-4922-29C54DD2196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602040" y="6292661"/>
            <a:ext cx="1091391" cy="219155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7B85F01-0793-C405-67EE-13B6AE59FE30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743133" y="1193533"/>
            <a:ext cx="3500405" cy="4588142"/>
          </a:xfrm>
        </p:spPr>
        <p:txBody>
          <a:bodyPr>
            <a:normAutofit/>
          </a:bodyPr>
          <a:lstStyle>
            <a:lvl1pPr marL="228600" indent="-228600">
              <a:buClr>
                <a:schemeClr val="bg1"/>
              </a:buClr>
              <a:buFont typeface="Arial" panose="020B0604020202020204" pitchFamily="34" charset="0"/>
              <a:buChar char="•"/>
              <a:defRPr b="1" i="0">
                <a:solidFill>
                  <a:schemeClr val="bg1"/>
                </a:solidFill>
                <a:latin typeface="Apex New Book" panose="02010600040501010103" pitchFamily="2" charset="77"/>
                <a:ea typeface="Apex New Book" panose="02010600040501010103" pitchFamily="2" charset="77"/>
                <a:cs typeface="Apex New Book" panose="02010600040501010103" pitchFamily="2" charset="77"/>
              </a:defRPr>
            </a:lvl1pPr>
            <a:lvl2pPr marL="685800" indent="-228600">
              <a:buClr>
                <a:schemeClr val="bg1"/>
              </a:buClr>
              <a:buFont typeface="Apex New Book" panose="02010600040501010103" pitchFamily="50" charset="0"/>
              <a:buChar char="-"/>
              <a:defRPr b="1" i="0">
                <a:solidFill>
                  <a:schemeClr val="bg1"/>
                </a:solidFill>
                <a:latin typeface="Apex New Book" panose="02010600040501010103" pitchFamily="2" charset="77"/>
                <a:ea typeface="Apex New Book" panose="02010600040501010103" pitchFamily="2" charset="77"/>
                <a:cs typeface="Apex New Book" panose="02010600040501010103" pitchFamily="2" charset="77"/>
              </a:defRPr>
            </a:lvl2pPr>
            <a:lvl3pPr marL="1143000" indent="-228600">
              <a:buClr>
                <a:schemeClr val="bg1"/>
              </a:buClr>
              <a:buFont typeface="Apex New Book" panose="02010600040501010103" pitchFamily="50" charset="0"/>
              <a:buChar char="-"/>
              <a:defRPr b="1" i="0">
                <a:solidFill>
                  <a:schemeClr val="bg1"/>
                </a:solidFill>
                <a:latin typeface="Apex New Book" panose="02010600040501010103" pitchFamily="2" charset="77"/>
                <a:ea typeface="Apex New Book" panose="02010600040501010103" pitchFamily="2" charset="77"/>
                <a:cs typeface="Apex New Book" panose="02010600040501010103" pitchFamily="2" charset="77"/>
              </a:defRPr>
            </a:lvl3pPr>
            <a:lvl4pPr marL="1600200" indent="-228600">
              <a:buClr>
                <a:schemeClr val="bg1"/>
              </a:buClr>
              <a:buFont typeface="Apex New Book" panose="02010600040501010103" pitchFamily="50" charset="0"/>
              <a:buChar char="-"/>
              <a:defRPr b="1" i="0">
                <a:solidFill>
                  <a:schemeClr val="bg1"/>
                </a:solidFill>
                <a:latin typeface="Apex New Book" panose="02010600040501010103" pitchFamily="2" charset="77"/>
                <a:ea typeface="Apex New Book" panose="02010600040501010103" pitchFamily="2" charset="77"/>
                <a:cs typeface="Apex New Book" panose="02010600040501010103" pitchFamily="2" charset="77"/>
              </a:defRPr>
            </a:lvl4pPr>
            <a:lvl5pPr marL="2057400" indent="-228600">
              <a:buClr>
                <a:schemeClr val="bg1"/>
              </a:buClr>
              <a:buFont typeface="Apex New Book" panose="02010600040501010103" pitchFamily="50" charset="0"/>
              <a:buChar char="-"/>
              <a:defRPr b="1" i="0">
                <a:solidFill>
                  <a:schemeClr val="bg1"/>
                </a:solidFill>
                <a:latin typeface="Apex New Book" panose="02010600040501010103" pitchFamily="2" charset="77"/>
                <a:ea typeface="Apex New Book" panose="02010600040501010103" pitchFamily="2" charset="77"/>
                <a:cs typeface="Apex New Book" panose="02010600040501010103" pitchFamily="2" charset="77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300827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2D685A1-1C11-C94D-B770-95825EC72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4264" y="726440"/>
            <a:ext cx="10103472" cy="1325563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  <a:endParaRPr lang="en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E79364-B412-0C43-AABB-3B00094AF2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44264" y="2235199"/>
            <a:ext cx="10103472" cy="3941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179042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3" r:id="rId2"/>
    <p:sldLayoutId id="2147483651" r:id="rId3"/>
    <p:sldLayoutId id="2147483669" r:id="rId4"/>
    <p:sldLayoutId id="2147483668" r:id="rId5"/>
    <p:sldLayoutId id="2147483670" r:id="rId6"/>
    <p:sldLayoutId id="2147483684" r:id="rId7"/>
    <p:sldLayoutId id="2147483674" r:id="rId8"/>
    <p:sldLayoutId id="2147483685" r:id="rId9"/>
    <p:sldLayoutId id="2147483663" r:id="rId10"/>
    <p:sldLayoutId id="2147483690" r:id="rId11"/>
    <p:sldLayoutId id="2147483692" r:id="rId12"/>
    <p:sldLayoutId id="2147483686" r:id="rId13"/>
    <p:sldLayoutId id="2147483691" r:id="rId14"/>
    <p:sldLayoutId id="2147483650" r:id="rId15"/>
    <p:sldLayoutId id="2147483652" r:id="rId16"/>
    <p:sldLayoutId id="2147483689" r:id="rId17"/>
    <p:sldLayoutId id="2147483693" r:id="rId18"/>
    <p:sldLayoutId id="2147483671" r:id="rId19"/>
    <p:sldLayoutId id="2147483673" r:id="rId20"/>
    <p:sldLayoutId id="2147483672" r:id="rId21"/>
    <p:sldLayoutId id="2147483678" r:id="rId22"/>
    <p:sldLayoutId id="2147483667" r:id="rId23"/>
    <p:sldLayoutId id="2147483676" r:id="rId24"/>
    <p:sldLayoutId id="2147483681" r:id="rId25"/>
    <p:sldLayoutId id="2147483677" r:id="rId26"/>
    <p:sldLayoutId id="2147483687" r:id="rId27"/>
    <p:sldLayoutId id="2147483688" r:id="rId28"/>
    <p:sldLayoutId id="2147483682" r:id="rId29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Apex New Book" panose="02010600040501010103" pitchFamily="2" charset="77"/>
          <a:ea typeface="Apex New Book" panose="02010600040501010103" pitchFamily="2" charset="77"/>
          <a:cs typeface="Apex New Book" panose="02010600040501010103" pitchFamily="2" charset="77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b="1" i="0" kern="1200">
          <a:solidFill>
            <a:schemeClr val="tx1"/>
          </a:solidFill>
          <a:latin typeface="Apex New Book" panose="02010600040501010103" pitchFamily="2" charset="77"/>
          <a:ea typeface="Apex New Book" panose="02010600040501010103" pitchFamily="2" charset="77"/>
          <a:cs typeface="Apex New Book" panose="02010600040501010103" pitchFamily="2" charset="77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pex New Book" panose="02010600040501010103" pitchFamily="50" charset="0"/>
        <a:buChar char="-"/>
        <a:defRPr sz="2400" b="1" i="0" kern="1200">
          <a:solidFill>
            <a:schemeClr val="tx1"/>
          </a:solidFill>
          <a:latin typeface="Apex New Book" panose="02010600040501010103" pitchFamily="2" charset="77"/>
          <a:ea typeface="Apex New Book" panose="02010600040501010103" pitchFamily="2" charset="77"/>
          <a:cs typeface="Apex New Book" panose="02010600040501010103" pitchFamily="2" charset="77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pex New Book" panose="02010600040501010103" pitchFamily="50" charset="0"/>
        <a:buChar char="-"/>
        <a:defRPr sz="2000" b="1" i="0" kern="1200">
          <a:solidFill>
            <a:schemeClr val="tx1"/>
          </a:solidFill>
          <a:latin typeface="Apex New Book" panose="02010600040501010103" pitchFamily="2" charset="77"/>
          <a:ea typeface="Apex New Book" panose="02010600040501010103" pitchFamily="2" charset="77"/>
          <a:cs typeface="Apex New Book" panose="02010600040501010103" pitchFamily="2" charset="77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pex New Book" panose="02010600040501010103" pitchFamily="50" charset="0"/>
        <a:buChar char="-"/>
        <a:defRPr sz="1800" b="1" i="0" kern="1200">
          <a:solidFill>
            <a:schemeClr val="tx1"/>
          </a:solidFill>
          <a:latin typeface="Apex New Book" panose="02010600040501010103" pitchFamily="2" charset="77"/>
          <a:ea typeface="Apex New Book" panose="02010600040501010103" pitchFamily="2" charset="77"/>
          <a:cs typeface="Apex New Book" panose="02010600040501010103" pitchFamily="2" charset="77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pex New Book" panose="02010600040501010103" pitchFamily="50" charset="0"/>
        <a:buChar char="-"/>
        <a:defRPr sz="1800" b="1" i="0" kern="1200">
          <a:solidFill>
            <a:schemeClr val="tx1"/>
          </a:solidFill>
          <a:latin typeface="Apex New Book" panose="02010600040501010103" pitchFamily="2" charset="77"/>
          <a:ea typeface="Apex New Book" panose="02010600040501010103" pitchFamily="2" charset="77"/>
          <a:cs typeface="Apex New Book" panose="02010600040501010103" pitchFamily="2" charset="77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evondos/kundereferanser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3124923-D5CB-9E52-7B33-E226354CC2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43700" y="1705976"/>
            <a:ext cx="5166359" cy="2740293"/>
          </a:xfrm>
        </p:spPr>
        <p:txBody>
          <a:bodyPr/>
          <a:lstStyle/>
          <a:p>
            <a:pPr algn="l"/>
            <a:r>
              <a:rPr lang="en-US" dirty="0" err="1"/>
              <a:t>Fagdag</a:t>
            </a:r>
            <a:r>
              <a:rPr lang="en-US" dirty="0"/>
              <a:t> </a:t>
            </a:r>
            <a:r>
              <a:rPr lang="en-US" dirty="0" err="1"/>
              <a:t>Eltele</a:t>
            </a:r>
            <a:br>
              <a:rPr lang="en-US" dirty="0"/>
            </a:br>
            <a:br>
              <a:rPr lang="en-US" dirty="0"/>
            </a:br>
            <a:r>
              <a:rPr lang="en-US" dirty="0"/>
              <a:t>25. </a:t>
            </a:r>
            <a:r>
              <a:rPr lang="en-US" dirty="0" err="1"/>
              <a:t>januar</a:t>
            </a:r>
            <a:r>
              <a:rPr lang="en-US" dirty="0"/>
              <a:t> 2023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8822828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45DDEB9-B6AD-A5C1-81DD-C7EDA3223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181" y="2017059"/>
            <a:ext cx="10103472" cy="1753879"/>
          </a:xfrm>
        </p:spPr>
        <p:txBody>
          <a:bodyPr>
            <a:normAutofit fontScale="90000"/>
          </a:bodyPr>
          <a:lstStyle/>
          <a:p>
            <a:r>
              <a:rPr lang="en-US" b="1" dirty="0" err="1"/>
              <a:t>Tusen</a:t>
            </a:r>
            <a:r>
              <a:rPr lang="en-US" b="1" dirty="0"/>
              <a:t> </a:t>
            </a:r>
            <a:r>
              <a:rPr lang="en-US" b="1" dirty="0" err="1"/>
              <a:t>takk</a:t>
            </a:r>
            <a:r>
              <a:rPr lang="en-US" b="1" dirty="0"/>
              <a:t> for meg!</a:t>
            </a:r>
            <a:br>
              <a:rPr lang="en-US" b="1" dirty="0"/>
            </a:br>
            <a:br>
              <a:rPr lang="en-US" dirty="0"/>
            </a:br>
            <a:r>
              <a:rPr lang="en-US" sz="3200" dirty="0"/>
              <a:t>Kontakt </a:t>
            </a:r>
            <a:r>
              <a:rPr lang="en-US" sz="3200" dirty="0" err="1"/>
              <a:t>informasjon</a:t>
            </a:r>
            <a:r>
              <a:rPr lang="en-US" sz="3200" dirty="0"/>
              <a:t>:</a:t>
            </a:r>
            <a:br>
              <a:rPr lang="en-US" sz="3200" dirty="0"/>
            </a:br>
            <a:r>
              <a:rPr lang="en-US" sz="3200" dirty="0"/>
              <a:t>cato.Andresen@evondos.com</a:t>
            </a:r>
            <a:br>
              <a:rPr lang="en-US" sz="3200" dirty="0"/>
            </a:br>
            <a:r>
              <a:rPr lang="en-US" sz="3200" b="1" dirty="0"/>
              <a:t>+ 47 91651386</a:t>
            </a:r>
            <a:endParaRPr lang="en-FI" b="1" dirty="0"/>
          </a:p>
        </p:txBody>
      </p:sp>
    </p:spTree>
    <p:extLst>
      <p:ext uri="{BB962C8B-B14F-4D97-AF65-F5344CB8AC3E}">
        <p14:creationId xmlns:p14="http://schemas.microsoft.com/office/powerpoint/2010/main" val="31232160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E898EC-00FD-1F7B-3A67-55CBF0C83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Evondos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A14D89-BEC3-9505-B976-346135E82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0CC34567-1781-294E-8CA8-E41791FA7B60}" type="slidenum">
              <a:rPr lang="en-FI" smtClean="0"/>
              <a:pPr algn="ctr"/>
              <a:t>2</a:t>
            </a:fld>
            <a:endParaRPr lang="en-FI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F5D7E53-2D7B-4382-C98E-EFA75887CE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035" y="1652908"/>
            <a:ext cx="5197048" cy="3713792"/>
          </a:xfrm>
        </p:spPr>
        <p:txBody>
          <a:bodyPr>
            <a:normAutofit fontScale="92500" lnSpcReduction="20000"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 err="1"/>
              <a:t>Spesialisten</a:t>
            </a:r>
            <a:r>
              <a:rPr lang="en-US" sz="2400" dirty="0"/>
              <a:t> på </a:t>
            </a:r>
            <a:r>
              <a:rPr lang="en-US" sz="2400" dirty="0" err="1"/>
              <a:t>medisineringsstøtte</a:t>
            </a:r>
            <a:endParaRPr lang="en-US" sz="2400" dirty="0"/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 err="1"/>
              <a:t>Etablert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b="0" dirty="0"/>
              <a:t>  2007</a:t>
            </a:r>
            <a:endParaRPr lang="en-US" sz="2400" dirty="0"/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 Over 120 </a:t>
            </a:r>
            <a:r>
              <a:rPr lang="en-US" sz="2400" dirty="0" err="1"/>
              <a:t>norske</a:t>
            </a:r>
            <a:r>
              <a:rPr lang="en-US" sz="2400" dirty="0"/>
              <a:t> </a:t>
            </a:r>
            <a:r>
              <a:rPr lang="en-US" sz="2400" dirty="0" err="1"/>
              <a:t>kommuner</a:t>
            </a:r>
            <a:r>
              <a:rPr lang="en-US" sz="2400" dirty="0"/>
              <a:t> 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/>
              <a:t>21</a:t>
            </a:r>
            <a:r>
              <a:rPr lang="en-US" sz="2400" dirty="0"/>
              <a:t> </a:t>
            </a:r>
            <a:r>
              <a:rPr lang="en-US" sz="2400" dirty="0" err="1"/>
              <a:t>millioner</a:t>
            </a:r>
            <a:r>
              <a:rPr lang="en-US" sz="2400" dirty="0"/>
              <a:t> </a:t>
            </a:r>
            <a:r>
              <a:rPr lang="en-US" sz="2400" dirty="0" err="1"/>
              <a:t>doser</a:t>
            </a:r>
            <a:r>
              <a:rPr lang="en-US" sz="2400" dirty="0"/>
              <a:t> </a:t>
            </a:r>
            <a:r>
              <a:rPr lang="en-US" sz="2400" dirty="0" err="1"/>
              <a:t>utlevert</a:t>
            </a:r>
            <a:endParaRPr lang="en-US" sz="2400" dirty="0"/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99,5 % </a:t>
            </a:r>
            <a:r>
              <a:rPr lang="en-US" sz="2400" dirty="0" err="1"/>
              <a:t>til</a:t>
            </a:r>
            <a:r>
              <a:rPr lang="en-US" sz="2400" dirty="0"/>
              <a:t> </a:t>
            </a:r>
            <a:r>
              <a:rPr lang="en-US" sz="2400" dirty="0" err="1"/>
              <a:t>riktig</a:t>
            </a:r>
            <a:r>
              <a:rPr lang="en-US" sz="2400" dirty="0"/>
              <a:t> tid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5711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ssholder for innhold 4" descr="Et bilde som inneholder person, utendørs, bygning, sport&#10;&#10;Automatisk generert beskrivelse">
            <a:extLst>
              <a:ext uri="{FF2B5EF4-FFF2-40B4-BE49-F238E27FC236}">
                <a16:creationId xmlns:a16="http://schemas.microsoft.com/office/drawing/2014/main" id="{EE55624F-B976-485D-99E6-C2F72060BE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30"/>
          <a:stretch/>
        </p:blipFill>
        <p:spPr>
          <a:xfrm>
            <a:off x="21" y="2"/>
            <a:ext cx="12191980" cy="6857999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E540C11D-70DB-44D1-BF28-244AB16EC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836" y="890519"/>
            <a:ext cx="6626164" cy="1726039"/>
          </a:xfrm>
        </p:spPr>
        <p:txBody>
          <a:bodyPr anchor="t"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pex New Book" panose="02010600040501010103" pitchFamily="2" charset="0"/>
                <a:ea typeface="Apex New Book" panose="02010600040501010103" pitchFamily="2" charset="0"/>
              </a:rPr>
              <a:t>Denne </a:t>
            </a:r>
            <a:r>
              <a:rPr lang="en-US" b="1" dirty="0" err="1">
                <a:solidFill>
                  <a:schemeClr val="bg1"/>
                </a:solidFill>
                <a:latin typeface="Apex New Book" panose="02010600040501010103" pitchFamily="2" charset="0"/>
                <a:ea typeface="Apex New Book" panose="02010600040501010103" pitchFamily="2" charset="0"/>
              </a:rPr>
              <a:t>måneden</a:t>
            </a:r>
            <a:r>
              <a:rPr lang="en-US" b="1" dirty="0">
                <a:solidFill>
                  <a:schemeClr val="bg1"/>
                </a:solidFill>
                <a:latin typeface="Apex New Book" panose="02010600040501010103" pitchFamily="2" charset="0"/>
                <a:ea typeface="Apex New Book" panose="02010600040501010103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Apex New Book" panose="02010600040501010103" pitchFamily="2" charset="0"/>
                <a:ea typeface="Apex New Book" panose="02010600040501010103" pitchFamily="2" charset="0"/>
              </a:rPr>
              <a:t>deler</a:t>
            </a:r>
            <a:r>
              <a:rPr lang="en-US" b="1" dirty="0">
                <a:solidFill>
                  <a:schemeClr val="bg1"/>
                </a:solidFill>
                <a:latin typeface="Apex New Book" panose="02010600040501010103" pitchFamily="2" charset="0"/>
                <a:ea typeface="Apex New Book" panose="02010600040501010103" pitchFamily="2" charset="0"/>
              </a:rPr>
              <a:t> Evondos </a:t>
            </a:r>
            <a:br>
              <a:rPr lang="en-US" b="1" dirty="0">
                <a:solidFill>
                  <a:schemeClr val="bg1"/>
                </a:solidFill>
                <a:latin typeface="Apex New Book" panose="02010600040501010103" pitchFamily="2" charset="0"/>
                <a:ea typeface="Apex New Book" panose="02010600040501010103" pitchFamily="2" charset="0"/>
              </a:rPr>
            </a:br>
            <a:r>
              <a:rPr lang="en-US" b="1" dirty="0" err="1">
                <a:solidFill>
                  <a:schemeClr val="bg1"/>
                </a:solidFill>
                <a:latin typeface="Apex New Book" panose="02010600040501010103" pitchFamily="2" charset="0"/>
                <a:ea typeface="Apex New Book" panose="02010600040501010103" pitchFamily="2" charset="0"/>
              </a:rPr>
              <a:t>ut</a:t>
            </a:r>
            <a:r>
              <a:rPr lang="en-US" b="1" dirty="0">
                <a:solidFill>
                  <a:schemeClr val="bg1"/>
                </a:solidFill>
                <a:latin typeface="Apex New Book" panose="02010600040501010103" pitchFamily="2" charset="0"/>
                <a:ea typeface="Apex New Book" panose="02010600040501010103" pitchFamily="2" charset="0"/>
              </a:rPr>
              <a:t> over </a:t>
            </a:r>
            <a:br>
              <a:rPr lang="en-US" b="1" dirty="0">
                <a:solidFill>
                  <a:srgbClr val="FFFFFF"/>
                </a:solidFill>
                <a:latin typeface="Apex New Book" panose="02010600040501010103" pitchFamily="2" charset="0"/>
                <a:ea typeface="Apex New Book" panose="02010600040501010103" pitchFamily="2" charset="0"/>
              </a:rPr>
            </a:b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64BE03CC-0D9A-43F6-BD63-B3AFD6CF1DE4}"/>
              </a:ext>
            </a:extLst>
          </p:cNvPr>
          <p:cNvSpPr txBox="1"/>
          <p:nvPr/>
        </p:nvSpPr>
        <p:spPr>
          <a:xfrm>
            <a:off x="231836" y="3595112"/>
            <a:ext cx="52659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3600" b="1" dirty="0" err="1">
                <a:solidFill>
                  <a:prstClr val="white"/>
                </a:solidFill>
                <a:latin typeface="Apex New Book" panose="02010600040501010103" pitchFamily="2" charset="0"/>
                <a:ea typeface="Apex New Book" panose="02010600040501010103" pitchFamily="2" charset="0"/>
              </a:rPr>
              <a:t>medisindoser</a:t>
            </a:r>
            <a:r>
              <a:rPr lang="en-US" sz="3600" b="1" dirty="0">
                <a:solidFill>
                  <a:prstClr val="white"/>
                </a:solidFill>
                <a:latin typeface="Apex New Book" panose="02010600040501010103" pitchFamily="2" charset="0"/>
                <a:ea typeface="Apex New Book" panose="02010600040501010103" pitchFamily="2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Apex New Book" panose="02010600040501010103" pitchFamily="2" charset="0"/>
                <a:ea typeface="Apex New Book" panose="02010600040501010103" pitchFamily="2" charset="0"/>
              </a:rPr>
              <a:t>i</a:t>
            </a:r>
            <a:r>
              <a:rPr lang="en-US" sz="3600" b="1" dirty="0">
                <a:solidFill>
                  <a:prstClr val="white"/>
                </a:solidFill>
                <a:latin typeface="Apex New Book" panose="02010600040501010103" pitchFamily="2" charset="0"/>
                <a:ea typeface="Apex New Book" panose="02010600040501010103" pitchFamily="2" charset="0"/>
              </a:rPr>
              <a:t> Norge</a:t>
            </a:r>
            <a:endParaRPr lang="en-US" sz="3200" b="1" dirty="0">
              <a:solidFill>
                <a:prstClr val="white"/>
              </a:solidFill>
              <a:latin typeface="Apex New Book" panose="02010600040501010103" pitchFamily="2" charset="0"/>
              <a:ea typeface="Apex New Book" panose="02010600040501010103" pitchFamily="2" charset="0"/>
            </a:endParaRPr>
          </a:p>
        </p:txBody>
      </p:sp>
      <p:sp>
        <p:nvSpPr>
          <p:cNvPr id="13" name="Rektangel: avrundede hjørner 12">
            <a:extLst>
              <a:ext uri="{FF2B5EF4-FFF2-40B4-BE49-F238E27FC236}">
                <a16:creationId xmlns:a16="http://schemas.microsoft.com/office/drawing/2014/main" id="{5FFC9290-0F85-4900-9CC4-3EEC68469910}"/>
              </a:ext>
            </a:extLst>
          </p:cNvPr>
          <p:cNvSpPr/>
          <p:nvPr/>
        </p:nvSpPr>
        <p:spPr>
          <a:xfrm>
            <a:off x="228789" y="1976743"/>
            <a:ext cx="3993588" cy="1452257"/>
          </a:xfrm>
          <a:prstGeom prst="roundRect">
            <a:avLst/>
          </a:prstGeom>
          <a:solidFill>
            <a:srgbClr val="7030A0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72E3D73D-3F29-4D88-AD91-8048CAFCD2E0}"/>
              </a:ext>
            </a:extLst>
          </p:cNvPr>
          <p:cNvSpPr txBox="1"/>
          <p:nvPr/>
        </p:nvSpPr>
        <p:spPr>
          <a:xfrm>
            <a:off x="228786" y="1896438"/>
            <a:ext cx="438803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8800" b="1" dirty="0">
                <a:solidFill>
                  <a:prstClr val="white"/>
                </a:solidFill>
                <a:latin typeface="Apex New Book" panose="02010600040501010103" pitchFamily="2" charset="0"/>
                <a:ea typeface="Apex New Book" panose="02010600040501010103" pitchFamily="2" charset="0"/>
              </a:rPr>
              <a:t>200.000</a:t>
            </a:r>
          </a:p>
        </p:txBody>
      </p:sp>
    </p:spTree>
    <p:extLst>
      <p:ext uri="{BB962C8B-B14F-4D97-AF65-F5344CB8AC3E}">
        <p14:creationId xmlns:p14="http://schemas.microsoft.com/office/powerpoint/2010/main" val="3734902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108944-6689-1B7B-F5A3-7C1CC3664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824" y="574988"/>
            <a:ext cx="10103472" cy="1325563"/>
          </a:xfrm>
        </p:spPr>
        <p:txBody>
          <a:bodyPr/>
          <a:lstStyle/>
          <a:p>
            <a:r>
              <a:rPr lang="en-US" dirty="0" err="1">
                <a:latin typeface="Apex New Book" panose="02010600040501010103" pitchFamily="2" charset="0"/>
                <a:ea typeface="Apex New Book" panose="02010600040501010103" pitchFamily="2" charset="0"/>
              </a:rPr>
              <a:t>Hvorfor</a:t>
            </a:r>
            <a:r>
              <a:rPr lang="en-US" dirty="0">
                <a:latin typeface="Apex New Book" panose="02010600040501010103" pitchFamily="2" charset="0"/>
                <a:ea typeface="Apex New Book" panose="02010600040501010103" pitchFamily="2" charset="0"/>
              </a:rPr>
              <a:t> </a:t>
            </a:r>
            <a:r>
              <a:rPr lang="en-US" dirty="0" err="1">
                <a:latin typeface="Apex New Book" panose="02010600040501010103" pitchFamily="2" charset="0"/>
                <a:ea typeface="Apex New Book" panose="02010600040501010103" pitchFamily="2" charset="0"/>
              </a:rPr>
              <a:t>elektronisk</a:t>
            </a:r>
            <a:r>
              <a:rPr lang="en-US" dirty="0">
                <a:latin typeface="Apex New Book" panose="02010600040501010103" pitchFamily="2" charset="0"/>
                <a:ea typeface="Apex New Book" panose="02010600040501010103" pitchFamily="2" charset="0"/>
              </a:rPr>
              <a:t> </a:t>
            </a:r>
            <a:r>
              <a:rPr lang="en-US" dirty="0" err="1">
                <a:latin typeface="Apex New Book" panose="02010600040501010103" pitchFamily="2" charset="0"/>
                <a:ea typeface="Apex New Book" panose="02010600040501010103" pitchFamily="2" charset="0"/>
              </a:rPr>
              <a:t>medisinering</a:t>
            </a:r>
            <a:r>
              <a:rPr lang="en-US" dirty="0">
                <a:latin typeface="Apex New Book" panose="02010600040501010103" pitchFamily="2" charset="0"/>
                <a:ea typeface="Apex New Book" panose="02010600040501010103" pitchFamily="2" charset="0"/>
              </a:rPr>
              <a:t>?</a:t>
            </a:r>
            <a:endParaRPr lang="en-FI" dirty="0">
              <a:latin typeface="Apex New Book" panose="02010600040501010103" pitchFamily="2" charset="0"/>
              <a:ea typeface="Apex New Book" panose="02010600040501010103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4BB9CA-94F0-0C8C-48F9-58C1F93A78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941" y="1782135"/>
            <a:ext cx="7158158" cy="4506288"/>
          </a:xfrm>
        </p:spPr>
        <p:txBody>
          <a:bodyPr numCol="2">
            <a:normAutofit/>
          </a:bodyPr>
          <a:lstStyle/>
          <a:p>
            <a:pPr marL="278599" indent="-278599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fi-FI" sz="1800" b="0" dirty="0">
                <a:latin typeface="+mj-lt"/>
                <a:ea typeface="Apex New Book" panose="02010600040501010103" pitchFamily="2" charset="77"/>
              </a:rPr>
              <a:t>Færre besøk for utdeling av medisiner -  </a:t>
            </a:r>
            <a:r>
              <a:rPr lang="fi-FI" sz="1800" b="0" u="sng" dirty="0">
                <a:latin typeface="+mj-lt"/>
                <a:ea typeface="Apex New Book" panose="02010600040501010103" pitchFamily="2" charset="77"/>
              </a:rPr>
              <a:t>spart tid</a:t>
            </a:r>
          </a:p>
          <a:p>
            <a:pPr marL="278599" indent="-278599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nb-NO" sz="1800" b="0" dirty="0">
                <a:latin typeface="+mj-lt"/>
                <a:ea typeface="Apex New Book" panose="02010600040501010103" pitchFamily="2" charset="77"/>
              </a:rPr>
              <a:t>Frihet og egenmestring for brukeren</a:t>
            </a:r>
            <a:endParaRPr lang="fi-FI" sz="1800" b="0" dirty="0">
              <a:latin typeface="+mj-lt"/>
              <a:ea typeface="Apex New Book" panose="02010600040501010103" pitchFamily="2" charset="77"/>
              <a:cs typeface="Calibri Light"/>
            </a:endParaRPr>
          </a:p>
          <a:p>
            <a:pPr marL="278599" indent="-278599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fi-FI" sz="1800" b="0" dirty="0">
                <a:latin typeface="+mj-lt"/>
                <a:ea typeface="Apex New Book" panose="02010600040501010103" pitchFamily="2" charset="77"/>
              </a:rPr>
              <a:t>Frigjøring av ressurser og bedre arbeidsflyt – bedre bruk av kompetanse</a:t>
            </a:r>
          </a:p>
          <a:p>
            <a:pPr marL="278599" indent="-278599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fi-FI" sz="1800" b="0" dirty="0">
                <a:latin typeface="+mj-lt"/>
                <a:ea typeface="Apex New Book" panose="02010600040501010103" pitchFamily="2" charset="77"/>
              </a:rPr>
              <a:t>De ”krevende” brukerne</a:t>
            </a:r>
          </a:p>
          <a:p>
            <a:pPr marL="278599" indent="-278599">
              <a:lnSpc>
                <a:spcPct val="100000"/>
              </a:lnSpc>
              <a:buFont typeface="Wingdings" panose="05000000000000000000" pitchFamily="2" charset="2"/>
              <a:buChar char="ü"/>
            </a:pPr>
            <a:endParaRPr lang="fi-FI" sz="1800" b="0" dirty="0">
              <a:latin typeface="+mj-lt"/>
            </a:endParaRPr>
          </a:p>
          <a:p>
            <a:pPr marL="278599" indent="-278599">
              <a:lnSpc>
                <a:spcPct val="100000"/>
              </a:lnSpc>
              <a:buFont typeface="Wingdings" panose="05000000000000000000" pitchFamily="2" charset="2"/>
              <a:buChar char="ü"/>
            </a:pPr>
            <a:endParaRPr lang="fi-FI" sz="1800" b="0" dirty="0">
              <a:latin typeface="+mj-lt"/>
              <a:ea typeface="Apex New Book" panose="02010600040501010103" pitchFamily="2" charset="77"/>
            </a:endParaRPr>
          </a:p>
          <a:p>
            <a:pPr marL="278599" indent="-278599">
              <a:lnSpc>
                <a:spcPct val="100000"/>
              </a:lnSpc>
              <a:buFont typeface="Wingdings" panose="05000000000000000000" pitchFamily="2" charset="2"/>
              <a:buChar char="ü"/>
            </a:pPr>
            <a:endParaRPr lang="fi-FI" sz="1800" b="0" dirty="0">
              <a:latin typeface="+mj-lt"/>
            </a:endParaRPr>
          </a:p>
          <a:p>
            <a:pPr marL="278599" indent="-278599">
              <a:lnSpc>
                <a:spcPct val="100000"/>
              </a:lnSpc>
              <a:buFont typeface="Wingdings" panose="05000000000000000000" pitchFamily="2" charset="2"/>
              <a:buChar char="ü"/>
            </a:pPr>
            <a:endParaRPr lang="fi-FI" sz="1800" b="0" dirty="0">
              <a:latin typeface="+mj-lt"/>
              <a:ea typeface="Apex New Book" panose="02010600040501010103" pitchFamily="2" charset="77"/>
            </a:endParaRPr>
          </a:p>
          <a:p>
            <a:pPr marL="278599" indent="-278599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fi-FI" sz="1800" b="0" dirty="0">
                <a:latin typeface="+mj-lt"/>
                <a:ea typeface="Apex New Book" panose="02010600040501010103" pitchFamily="2" charset="77"/>
              </a:rPr>
              <a:t>Færre medisineringsavvik</a:t>
            </a:r>
          </a:p>
          <a:p>
            <a:pPr marL="278599" indent="-278599"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fi-FI" sz="1800" b="0" dirty="0">
                <a:latin typeface="+mj-lt"/>
                <a:ea typeface="Apex New Book" panose="02010600040501010103" pitchFamily="2" charset="77"/>
              </a:rPr>
              <a:t>Trygghet for tjenestemottaker og pårørende</a:t>
            </a:r>
          </a:p>
          <a:p>
            <a:pPr marL="278599" indent="-278599"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nb-NO" sz="1600" b="0" dirty="0">
                <a:latin typeface="+mj-lt"/>
                <a:ea typeface="Apex New Book" panose="02010600040501010103" pitchFamily="2" charset="77"/>
              </a:rPr>
              <a:t>Reduserer risiko for smitte</a:t>
            </a:r>
          </a:p>
          <a:p>
            <a:pPr marL="278599" indent="-278599"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nb-NO" sz="1600" b="0" dirty="0">
                <a:latin typeface="+mj-lt"/>
                <a:ea typeface="Apex New Book" panose="02010600040501010103" pitchFamily="2" charset="77"/>
              </a:rPr>
              <a:t>Utsatte kostnader ved utvidede tjenester og sykehjemsplass</a:t>
            </a:r>
          </a:p>
          <a:p>
            <a:pPr marL="278599" indent="-278599"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nb-NO" sz="1600" b="0" dirty="0">
                <a:latin typeface="+mj-lt"/>
                <a:ea typeface="Apex New Book" panose="02010600040501010103" pitchFamily="2" charset="77"/>
              </a:rPr>
              <a:t>Redusert bilbruk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200" dirty="0"/>
              <a:t> </a:t>
            </a:r>
            <a:endParaRPr lang="en-FI" sz="1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6D4EBA-00F2-045D-EFE0-FDAA6AA36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0CC34567-1781-294E-8CA8-E41791FA7B60}" type="slidenum">
              <a:rPr lang="en-FI" smtClean="0"/>
              <a:pPr algn="ctr"/>
              <a:t>4</a:t>
            </a:fld>
            <a:endParaRPr lang="en-FI" dirty="0"/>
          </a:p>
        </p:txBody>
      </p:sp>
      <p:pic>
        <p:nvPicPr>
          <p:cNvPr id="6" name="Picture 3" descr="Shape, circle&#10;&#10;Description automatically generated">
            <a:extLst>
              <a:ext uri="{FF2B5EF4-FFF2-40B4-BE49-F238E27FC236}">
                <a16:creationId xmlns:a16="http://schemas.microsoft.com/office/drawing/2014/main" id="{12829DD7-EA28-3FBF-D5EB-6270D55DF8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1783" y="195983"/>
            <a:ext cx="2610599" cy="2610599"/>
          </a:xfrm>
          <a:prstGeom prst="rect">
            <a:avLst/>
          </a:prstGeom>
        </p:spPr>
      </p:pic>
      <p:pic>
        <p:nvPicPr>
          <p:cNvPr id="8" name="Picture 17" descr="A picture containing text&#10;&#10;Description automatically generated">
            <a:extLst>
              <a:ext uri="{FF2B5EF4-FFF2-40B4-BE49-F238E27FC236}">
                <a16:creationId xmlns:a16="http://schemas.microsoft.com/office/drawing/2014/main" id="{E78289E5-C8BE-7EDF-CF3A-B2EB990284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4526" y="2039951"/>
            <a:ext cx="2122662" cy="1534628"/>
          </a:xfrm>
          <a:prstGeom prst="rect">
            <a:avLst/>
          </a:prstGeom>
        </p:spPr>
      </p:pic>
      <p:sp>
        <p:nvSpPr>
          <p:cNvPr id="10" name="TekstSylinder 9">
            <a:extLst>
              <a:ext uri="{FF2B5EF4-FFF2-40B4-BE49-F238E27FC236}">
                <a16:creationId xmlns:a16="http://schemas.microsoft.com/office/drawing/2014/main" id="{C0E51EC9-6D2E-0136-E3E6-D4D7E47601A4}"/>
              </a:ext>
            </a:extLst>
          </p:cNvPr>
          <p:cNvSpPr txBox="1"/>
          <p:nvPr/>
        </p:nvSpPr>
        <p:spPr>
          <a:xfrm>
            <a:off x="9339678" y="803654"/>
            <a:ext cx="28148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3000" dirty="0">
                <a:solidFill>
                  <a:srgbClr val="633695"/>
                </a:solidFill>
                <a:latin typeface="+mj-lt"/>
                <a:ea typeface="Apex New Light" panose="02010600040501010103" pitchFamily="50" charset="0"/>
              </a:rPr>
              <a:t>Fordeler for</a:t>
            </a:r>
          </a:p>
          <a:p>
            <a:pPr algn="ctr"/>
            <a:r>
              <a:rPr lang="nb-NO" sz="3000" dirty="0">
                <a:solidFill>
                  <a:srgbClr val="633695"/>
                </a:solidFill>
                <a:latin typeface="+mj-lt"/>
                <a:ea typeface="Apex New Light" panose="02010600040501010103" pitchFamily="50" charset="0"/>
              </a:rPr>
              <a:t> helsepersonell </a:t>
            </a:r>
          </a:p>
          <a:p>
            <a:pPr algn="ctr"/>
            <a:r>
              <a:rPr lang="nb-NO" sz="3000" dirty="0">
                <a:solidFill>
                  <a:srgbClr val="633695"/>
                </a:solidFill>
                <a:latin typeface="+mj-lt"/>
                <a:ea typeface="Apex New Light" panose="02010600040501010103" pitchFamily="50" charset="0"/>
              </a:rPr>
              <a:t>&amp; bruker</a:t>
            </a:r>
            <a:endParaRPr lang="en-FI" sz="3000" dirty="0">
              <a:solidFill>
                <a:srgbClr val="633695"/>
              </a:solidFill>
              <a:latin typeface="+mj-lt"/>
              <a:ea typeface="Apex New Light" panose="02010600040501010103" pitchFamily="50" charset="0"/>
            </a:endParaRPr>
          </a:p>
          <a:p>
            <a:endParaRPr lang="en-US" dirty="0"/>
          </a:p>
        </p:txBody>
      </p:sp>
      <p:sp>
        <p:nvSpPr>
          <p:cNvPr id="13" name="Rektangel: avrundede hjørner 12">
            <a:extLst>
              <a:ext uri="{FF2B5EF4-FFF2-40B4-BE49-F238E27FC236}">
                <a16:creationId xmlns:a16="http://schemas.microsoft.com/office/drawing/2014/main" id="{D8FFCD68-B5A8-2EF2-8041-14956E80A5E7}"/>
              </a:ext>
            </a:extLst>
          </p:cNvPr>
          <p:cNvSpPr/>
          <p:nvPr/>
        </p:nvSpPr>
        <p:spPr>
          <a:xfrm>
            <a:off x="753035" y="4930273"/>
            <a:ext cx="4076376" cy="1183319"/>
          </a:xfrm>
          <a:prstGeom prst="roundRect">
            <a:avLst/>
          </a:prstGeom>
          <a:solidFill>
            <a:schemeClr val="accent1">
              <a:alpha val="6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5662313F-B916-33A3-BE3D-ED4908B05AA5}"/>
              </a:ext>
            </a:extLst>
          </p:cNvPr>
          <p:cNvSpPr txBox="1"/>
          <p:nvPr/>
        </p:nvSpPr>
        <p:spPr>
          <a:xfrm>
            <a:off x="844475" y="5123440"/>
            <a:ext cx="454664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2000" b="1" dirty="0">
                <a:solidFill>
                  <a:schemeClr val="bg1"/>
                </a:solidFill>
                <a:latin typeface="+mj-lt"/>
                <a:ea typeface="Apex New Book" panose="02010600040501010103" pitchFamily="2" charset="77"/>
                <a:cs typeface="Calibri Light"/>
              </a:rPr>
              <a:t>Hva er konsekvensen for brukeren     ved å ta et legemiddel til feil tid?</a:t>
            </a:r>
          </a:p>
        </p:txBody>
      </p:sp>
      <p:sp>
        <p:nvSpPr>
          <p:cNvPr id="16" name="TekstSylinder 15">
            <a:extLst>
              <a:ext uri="{FF2B5EF4-FFF2-40B4-BE49-F238E27FC236}">
                <a16:creationId xmlns:a16="http://schemas.microsoft.com/office/drawing/2014/main" id="{BE1D445B-EEEE-C305-1ADF-29B6929F5A3C}"/>
              </a:ext>
            </a:extLst>
          </p:cNvPr>
          <p:cNvSpPr txBox="1"/>
          <p:nvPr/>
        </p:nvSpPr>
        <p:spPr>
          <a:xfrm>
            <a:off x="4919435" y="5349652"/>
            <a:ext cx="925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eller</a:t>
            </a:r>
            <a:endParaRPr lang="en-US" dirty="0"/>
          </a:p>
        </p:txBody>
      </p:sp>
      <p:sp>
        <p:nvSpPr>
          <p:cNvPr id="17" name="Rektangel: avrundede hjørner 16">
            <a:extLst>
              <a:ext uri="{FF2B5EF4-FFF2-40B4-BE49-F238E27FC236}">
                <a16:creationId xmlns:a16="http://schemas.microsoft.com/office/drawing/2014/main" id="{6EAE7FD4-9156-B3F3-EA11-6830B5FB62E9}"/>
              </a:ext>
            </a:extLst>
          </p:cNvPr>
          <p:cNvSpPr/>
          <p:nvPr/>
        </p:nvSpPr>
        <p:spPr>
          <a:xfrm>
            <a:off x="5660315" y="4930273"/>
            <a:ext cx="4076376" cy="1183319"/>
          </a:xfrm>
          <a:prstGeom prst="roundRect">
            <a:avLst/>
          </a:prstGeom>
          <a:solidFill>
            <a:schemeClr val="accent1">
              <a:alpha val="2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kstSylinder 17">
            <a:extLst>
              <a:ext uri="{FF2B5EF4-FFF2-40B4-BE49-F238E27FC236}">
                <a16:creationId xmlns:a16="http://schemas.microsoft.com/office/drawing/2014/main" id="{E5FFA6F6-755D-6DF8-82EE-65658DC4391D}"/>
              </a:ext>
            </a:extLst>
          </p:cNvPr>
          <p:cNvSpPr txBox="1"/>
          <p:nvPr/>
        </p:nvSpPr>
        <p:spPr>
          <a:xfrm>
            <a:off x="5726839" y="5094359"/>
            <a:ext cx="3849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b="1" dirty="0">
                <a:solidFill>
                  <a:schemeClr val="bg1"/>
                </a:solidFill>
                <a:latin typeface="+mj-lt"/>
                <a:ea typeface="Apex New Book" panose="02010600040501010103" pitchFamily="2" charset="77"/>
                <a:cs typeface="Calibri Light"/>
              </a:rPr>
              <a:t>Hva er fordelen for brukeren med å ta legemidlet til riktig tid?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4275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8B663A-631F-0DD0-2D0C-282DE89A61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4264" y="769090"/>
            <a:ext cx="10103472" cy="1325563"/>
          </a:xfrm>
        </p:spPr>
        <p:txBody>
          <a:bodyPr/>
          <a:lstStyle/>
          <a:p>
            <a:r>
              <a:rPr lang="en-US" sz="3600" dirty="0">
                <a:solidFill>
                  <a:srgbClr val="583083"/>
                </a:solidFill>
              </a:rPr>
              <a:t>Hva er Evondos </a:t>
            </a:r>
            <a:r>
              <a:rPr lang="en-US" sz="3600" dirty="0" err="1">
                <a:solidFill>
                  <a:srgbClr val="583083"/>
                </a:solidFill>
              </a:rPr>
              <a:t>medisineringstjeneste</a:t>
            </a:r>
            <a:r>
              <a:rPr lang="en-US" sz="3600" dirty="0">
                <a:solidFill>
                  <a:srgbClr val="583083"/>
                </a:solidFill>
              </a:rPr>
              <a:t>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C4A32E-E936-A51E-9777-F1306439C6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035" y="2522009"/>
            <a:ext cx="10103472" cy="3736230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Dispenser 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sz="2800" dirty="0" err="1"/>
              <a:t>Enkelt</a:t>
            </a:r>
            <a:r>
              <a:rPr lang="en-US" sz="2800" dirty="0"/>
              <a:t> </a:t>
            </a:r>
            <a:r>
              <a:rPr lang="en-US" sz="2800" dirty="0" err="1"/>
              <a:t>og</a:t>
            </a:r>
            <a:r>
              <a:rPr lang="en-US" sz="2800" dirty="0"/>
              <a:t> </a:t>
            </a:r>
            <a:r>
              <a:rPr lang="en-US" sz="2800" dirty="0" err="1"/>
              <a:t>brukervennlig</a:t>
            </a:r>
            <a:r>
              <a:rPr lang="en-US" sz="2800" dirty="0"/>
              <a:t>  </a:t>
            </a:r>
            <a:r>
              <a:rPr lang="en-US" sz="2800" dirty="0" err="1"/>
              <a:t>tilhørende</a:t>
            </a:r>
            <a:r>
              <a:rPr lang="en-US" sz="2800" dirty="0"/>
              <a:t> </a:t>
            </a:r>
            <a:r>
              <a:rPr lang="en-US" sz="2800" dirty="0" err="1"/>
              <a:t>administrasjonssystem</a:t>
            </a:r>
            <a:r>
              <a:rPr lang="en-US" sz="2800" dirty="0"/>
              <a:t> </a:t>
            </a:r>
          </a:p>
          <a:p>
            <a:pPr>
              <a:lnSpc>
                <a:spcPct val="150000"/>
              </a:lnSpc>
            </a:pPr>
            <a:r>
              <a:rPr lang="en-US" sz="2800" dirty="0" err="1"/>
              <a:t>Opplæring</a:t>
            </a:r>
            <a:r>
              <a:rPr lang="en-US" sz="2800" dirty="0"/>
              <a:t> og </a:t>
            </a:r>
            <a:r>
              <a:rPr lang="en-US" sz="2800" dirty="0" err="1"/>
              <a:t>støtte</a:t>
            </a:r>
            <a:r>
              <a:rPr lang="en-US" sz="2800" dirty="0"/>
              <a:t> under </a:t>
            </a:r>
            <a:r>
              <a:rPr lang="en-US" sz="2800" dirty="0" err="1"/>
              <a:t>implementering</a:t>
            </a:r>
            <a:r>
              <a:rPr lang="en-US" sz="2800" dirty="0"/>
              <a:t> og drift</a:t>
            </a:r>
          </a:p>
          <a:p>
            <a:pPr>
              <a:lnSpc>
                <a:spcPct val="150000"/>
              </a:lnSpc>
            </a:pPr>
            <a:r>
              <a:rPr lang="en-US" sz="2800" dirty="0" err="1"/>
              <a:t>Dedikert</a:t>
            </a:r>
            <a:r>
              <a:rPr lang="en-US" sz="2800" dirty="0"/>
              <a:t> </a:t>
            </a:r>
            <a:r>
              <a:rPr lang="en-US" sz="2800" dirty="0" err="1"/>
              <a:t>kunderådgiver</a:t>
            </a:r>
            <a:endParaRPr lang="en-US" sz="2800" dirty="0"/>
          </a:p>
          <a:p>
            <a:pPr>
              <a:lnSpc>
                <a:spcPct val="150000"/>
              </a:lnSpc>
            </a:pPr>
            <a:r>
              <a:rPr lang="en-US" sz="2800" dirty="0"/>
              <a:t>Support 24/7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DABE80-E401-463F-BD24-1FD3238AA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0CC34567-1781-294E-8CA8-E41791FA7B60}" type="slidenum">
              <a:rPr lang="en-FI" smtClean="0"/>
              <a:pPr algn="ctr"/>
              <a:t>5</a:t>
            </a:fld>
            <a:endParaRPr lang="en-FI" dirty="0"/>
          </a:p>
        </p:txBody>
      </p:sp>
      <p:pic>
        <p:nvPicPr>
          <p:cNvPr id="6" name="Picture 26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4DD9061E-8B43-A0F6-959C-F59D89F5D3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8580" y="4310114"/>
            <a:ext cx="1122819" cy="147782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141F9BD-AF0A-5CF9-76CD-E248AD10B16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095" t="2166" r="22926" b="2500"/>
          <a:stretch/>
        </p:blipFill>
        <p:spPr>
          <a:xfrm>
            <a:off x="9233679" y="173248"/>
            <a:ext cx="2695431" cy="3060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1340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CD4479E-6711-67A4-D54D-06F664C1C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777" y="473779"/>
            <a:ext cx="10097123" cy="821480"/>
          </a:xfrm>
        </p:spPr>
        <p:txBody>
          <a:bodyPr>
            <a:normAutofit fontScale="90000"/>
          </a:bodyPr>
          <a:lstStyle/>
          <a:p>
            <a:r>
              <a:rPr lang="en-US" sz="4267" b="1" dirty="0" err="1">
                <a:latin typeface="Apex New Book" panose="02010600040501010103" pitchFamily="2" charset="0"/>
                <a:ea typeface="Apex New Book" panose="02010600040501010103" pitchFamily="2" charset="0"/>
              </a:rPr>
              <a:t>Hvorfor</a:t>
            </a:r>
            <a:r>
              <a:rPr lang="en-US" sz="4267" b="1" dirty="0">
                <a:latin typeface="Apex New Book" panose="02010600040501010103" pitchFamily="2" charset="0"/>
                <a:ea typeface="Apex New Book" panose="02010600040501010103" pitchFamily="2" charset="0"/>
              </a:rPr>
              <a:t> er </a:t>
            </a:r>
            <a:r>
              <a:rPr lang="en-US" sz="4267" b="1" dirty="0" err="1">
                <a:latin typeface="Apex New Book" panose="02010600040501010103" pitchFamily="2" charset="0"/>
                <a:ea typeface="Apex New Book" panose="02010600040501010103" pitchFamily="2" charset="0"/>
              </a:rPr>
              <a:t>kommuner</a:t>
            </a:r>
            <a:r>
              <a:rPr lang="en-US" sz="4267" b="1" dirty="0">
                <a:latin typeface="Apex New Book" panose="02010600040501010103" pitchFamily="2" charset="0"/>
                <a:ea typeface="Apex New Book" panose="02010600040501010103" pitchFamily="2" charset="0"/>
              </a:rPr>
              <a:t> </a:t>
            </a:r>
            <a:r>
              <a:rPr lang="en-US" sz="4267" b="1" dirty="0" err="1">
                <a:latin typeface="Apex New Book" panose="02010600040501010103" pitchFamily="2" charset="0"/>
                <a:ea typeface="Apex New Book" panose="02010600040501010103" pitchFamily="2" charset="0"/>
              </a:rPr>
              <a:t>fornøyd</a:t>
            </a:r>
            <a:r>
              <a:rPr lang="en-US" sz="4267" b="1" dirty="0">
                <a:latin typeface="Apex New Book" panose="02010600040501010103" pitchFamily="2" charset="0"/>
                <a:ea typeface="Apex New Book" panose="02010600040501010103" pitchFamily="2" charset="0"/>
              </a:rPr>
              <a:t> med Evondos?</a:t>
            </a:r>
            <a:endParaRPr lang="en-FI" b="1" dirty="0">
              <a:latin typeface="Apex New Book" panose="02010600040501010103" pitchFamily="2" charset="0"/>
              <a:ea typeface="Apex New Book" panose="02010600040501010103" pitchFamily="2" charset="0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9796F94-099E-D956-63FC-A2DF889AE4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18200" y="1459012"/>
            <a:ext cx="7835900" cy="4483844"/>
          </a:xfrm>
        </p:spPr>
        <p:txBody>
          <a:bodyPr>
            <a:normAutofit fontScale="25000" lnSpcReduction="20000"/>
          </a:bodyPr>
          <a:lstStyle/>
          <a:p>
            <a:pPr algn="l">
              <a:lnSpc>
                <a:spcPct val="120000"/>
              </a:lnSpc>
            </a:pPr>
            <a:endParaRPr lang="en-US" sz="9333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 marL="1143000" indent="-1143000" algn="l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US" sz="11200" b="1" dirty="0" err="1">
                <a:solidFill>
                  <a:schemeClr val="bg1"/>
                </a:solidFill>
                <a:latin typeface="Apex New Book" panose="02010600040501010103" pitchFamily="2" charset="0"/>
                <a:ea typeface="Apex New Book" panose="02010600040501010103" pitchFamily="2" charset="0"/>
              </a:rPr>
              <a:t>Driftssikkert</a:t>
            </a:r>
            <a:endParaRPr lang="en-US" sz="11200" b="1" dirty="0">
              <a:solidFill>
                <a:schemeClr val="bg1"/>
              </a:solidFill>
              <a:latin typeface="Apex New Book" panose="02010600040501010103" pitchFamily="2" charset="0"/>
              <a:ea typeface="Apex New Book" panose="02010600040501010103" pitchFamily="2" charset="0"/>
            </a:endParaRPr>
          </a:p>
          <a:p>
            <a:pPr marL="1143000" indent="-1143000" algn="l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US" sz="11200" b="1" dirty="0" err="1">
                <a:solidFill>
                  <a:schemeClr val="bg1"/>
                </a:solidFill>
                <a:latin typeface="Apex New Book" panose="02010600040501010103" pitchFamily="2" charset="0"/>
                <a:ea typeface="Apex New Book" panose="02010600040501010103" pitchFamily="2" charset="0"/>
              </a:rPr>
              <a:t>Tygghet</a:t>
            </a:r>
            <a:r>
              <a:rPr lang="en-US" sz="11200" b="1" dirty="0">
                <a:solidFill>
                  <a:schemeClr val="bg1"/>
                </a:solidFill>
                <a:latin typeface="Apex New Book" panose="02010600040501010103" pitchFamily="2" charset="0"/>
                <a:ea typeface="Apex New Book" panose="02010600040501010103" pitchFamily="2" charset="0"/>
              </a:rPr>
              <a:t> for </a:t>
            </a:r>
            <a:r>
              <a:rPr lang="en-US" sz="11200" b="1" dirty="0" err="1">
                <a:solidFill>
                  <a:schemeClr val="bg1"/>
                </a:solidFill>
                <a:latin typeface="Apex New Book" panose="02010600040501010103" pitchFamily="2" charset="0"/>
                <a:ea typeface="Apex New Book" panose="02010600040501010103" pitchFamily="2" charset="0"/>
              </a:rPr>
              <a:t>tjenestemottaker</a:t>
            </a:r>
            <a:endParaRPr lang="en-US" sz="11200" b="1" dirty="0">
              <a:solidFill>
                <a:schemeClr val="bg1"/>
              </a:solidFill>
              <a:latin typeface="Apex New Book" panose="02010600040501010103" pitchFamily="2" charset="0"/>
              <a:ea typeface="Apex New Book" panose="02010600040501010103" pitchFamily="2" charset="0"/>
            </a:endParaRPr>
          </a:p>
          <a:p>
            <a:pPr marL="1143000" indent="-1143000" algn="l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US" sz="11200" b="1" dirty="0">
                <a:solidFill>
                  <a:schemeClr val="bg1"/>
                </a:solidFill>
                <a:latin typeface="Apex New Book" panose="02010600040501010103" pitchFamily="2" charset="0"/>
                <a:ea typeface="Apex New Book" panose="02010600040501010103" pitchFamily="2" charset="0"/>
              </a:rPr>
              <a:t>Support 24/7 </a:t>
            </a:r>
          </a:p>
          <a:p>
            <a:pPr marL="1143000" indent="-1143000" algn="l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US" sz="11200" b="1" dirty="0" err="1">
                <a:solidFill>
                  <a:schemeClr val="bg1"/>
                </a:solidFill>
                <a:latin typeface="Apex New Book" panose="02010600040501010103" pitchFamily="2" charset="0"/>
                <a:ea typeface="Apex New Book" panose="02010600040501010103" pitchFamily="2" charset="0"/>
              </a:rPr>
              <a:t>Samarbeidspartner</a:t>
            </a:r>
            <a:endParaRPr lang="en-US" sz="11200" b="1" dirty="0">
              <a:solidFill>
                <a:schemeClr val="bg1"/>
              </a:solidFill>
              <a:latin typeface="Apex New Book" panose="02010600040501010103" pitchFamily="2" charset="0"/>
              <a:ea typeface="Apex New Book" panose="02010600040501010103" pitchFamily="2" charset="0"/>
            </a:endParaRPr>
          </a:p>
          <a:p>
            <a:pPr marL="1143000" indent="-1143000" algn="l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US" sz="11200" b="1" dirty="0">
                <a:solidFill>
                  <a:schemeClr val="bg1"/>
                </a:solidFill>
                <a:latin typeface="Apex New Book" panose="02010600040501010103" pitchFamily="2" charset="0"/>
                <a:ea typeface="Apex New Book" panose="02010600040501010103" pitchFamily="2" charset="0"/>
              </a:rPr>
              <a:t>God </a:t>
            </a:r>
            <a:r>
              <a:rPr lang="en-US" sz="11200" b="1" dirty="0" err="1">
                <a:solidFill>
                  <a:schemeClr val="bg1"/>
                </a:solidFill>
                <a:latin typeface="Apex New Book" panose="02010600040501010103" pitchFamily="2" charset="0"/>
                <a:ea typeface="Apex New Book" panose="02010600040501010103" pitchFamily="2" charset="0"/>
              </a:rPr>
              <a:t>totaløkonomi</a:t>
            </a:r>
            <a:r>
              <a:rPr lang="en-US" sz="11200" b="1" dirty="0">
                <a:solidFill>
                  <a:schemeClr val="bg1"/>
                </a:solidFill>
                <a:latin typeface="Apex New Book" panose="02010600040501010103" pitchFamily="2" charset="0"/>
                <a:ea typeface="Apex New Book" panose="02010600040501010103" pitchFamily="2" charset="0"/>
              </a:rPr>
              <a:t> </a:t>
            </a:r>
          </a:p>
          <a:p>
            <a:pPr algn="l">
              <a:lnSpc>
                <a:spcPct val="120000"/>
              </a:lnSpc>
            </a:pPr>
            <a:endParaRPr lang="en-US" sz="9333" dirty="0">
              <a:solidFill>
                <a:schemeClr val="bg1"/>
              </a:solidFill>
            </a:endParaRPr>
          </a:p>
          <a:p>
            <a:endParaRPr lang="en-FI" dirty="0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A818449A-B4F1-1758-717E-9A39D5C227E1}"/>
              </a:ext>
            </a:extLst>
          </p:cNvPr>
          <p:cNvSpPr/>
          <p:nvPr/>
        </p:nvSpPr>
        <p:spPr>
          <a:xfrm>
            <a:off x="6819900" y="2240806"/>
            <a:ext cx="177800" cy="1524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7D2783B9-EDD3-E5EC-C9EB-5914CF670A33}"/>
              </a:ext>
            </a:extLst>
          </p:cNvPr>
          <p:cNvSpPr/>
          <p:nvPr/>
        </p:nvSpPr>
        <p:spPr>
          <a:xfrm>
            <a:off x="6819900" y="4558928"/>
            <a:ext cx="177800" cy="1524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6C697BA5-3372-E715-B2A9-AB3825EBB27A}"/>
              </a:ext>
            </a:extLst>
          </p:cNvPr>
          <p:cNvSpPr/>
          <p:nvPr/>
        </p:nvSpPr>
        <p:spPr>
          <a:xfrm>
            <a:off x="6819900" y="5339420"/>
            <a:ext cx="177800" cy="1524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A1EA4739-8B95-27FA-3C21-6BE1D4AFD7C0}"/>
              </a:ext>
            </a:extLst>
          </p:cNvPr>
          <p:cNvSpPr/>
          <p:nvPr/>
        </p:nvSpPr>
        <p:spPr>
          <a:xfrm>
            <a:off x="6819900" y="3746962"/>
            <a:ext cx="177800" cy="1524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4E33ACB8-9ED5-E569-5F53-A01382C72897}"/>
              </a:ext>
            </a:extLst>
          </p:cNvPr>
          <p:cNvSpPr/>
          <p:nvPr/>
        </p:nvSpPr>
        <p:spPr>
          <a:xfrm>
            <a:off x="6819900" y="2993884"/>
            <a:ext cx="177800" cy="1524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9433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984C5FC-7176-63D8-031C-C117672F98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695" y="1794510"/>
            <a:ext cx="7185337" cy="4594860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2700" b="0" dirty="0" err="1"/>
              <a:t>Automatisk</a:t>
            </a:r>
            <a:r>
              <a:rPr lang="en-US" sz="2700" b="0" dirty="0"/>
              <a:t> </a:t>
            </a:r>
            <a:r>
              <a:rPr lang="en-US" sz="2700" b="0" dirty="0" err="1"/>
              <a:t>teknisk</a:t>
            </a:r>
            <a:r>
              <a:rPr lang="en-US" sz="2700" b="0" dirty="0"/>
              <a:t> support med </a:t>
            </a:r>
            <a:r>
              <a:rPr lang="en-US" sz="2700" b="0" dirty="0" err="1"/>
              <a:t>fjernretting</a:t>
            </a:r>
            <a:r>
              <a:rPr lang="en-US" sz="2700" b="0" dirty="0"/>
              <a:t> 24/7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300" b="0" dirty="0"/>
              <a:t>(</a:t>
            </a:r>
            <a:r>
              <a:rPr lang="en-US" sz="2300" b="0" dirty="0" err="1"/>
              <a:t>eks</a:t>
            </a:r>
            <a:r>
              <a:rPr lang="en-US" sz="2300" b="0" dirty="0"/>
              <a:t> </a:t>
            </a:r>
            <a:r>
              <a:rPr lang="en-US" sz="2300" b="0" dirty="0" err="1"/>
              <a:t>ved</a:t>
            </a:r>
            <a:r>
              <a:rPr lang="en-US" sz="2300" b="0" dirty="0"/>
              <a:t> </a:t>
            </a:r>
            <a:r>
              <a:rPr lang="en-US" sz="2300" b="0" dirty="0" err="1"/>
              <a:t>krøllete</a:t>
            </a:r>
            <a:r>
              <a:rPr lang="en-US" sz="2300" b="0" dirty="0"/>
              <a:t> poser, </a:t>
            </a:r>
            <a:r>
              <a:rPr lang="en-US" sz="2300" b="0" dirty="0" err="1"/>
              <a:t>taperester</a:t>
            </a:r>
            <a:r>
              <a:rPr lang="en-US" sz="2300" b="0" dirty="0"/>
              <a:t>,  mange </a:t>
            </a:r>
            <a:r>
              <a:rPr lang="en-US" sz="2300" b="0" dirty="0" err="1"/>
              <a:t>legemidler</a:t>
            </a:r>
            <a:r>
              <a:rPr lang="en-US" sz="2300" b="0" dirty="0"/>
              <a:t>)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sz="2700" b="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300" b="0" dirty="0" err="1"/>
              <a:t>Forhindrer</a:t>
            </a:r>
            <a:r>
              <a:rPr lang="en-US" sz="2300" b="0" dirty="0"/>
              <a:t> </a:t>
            </a:r>
            <a:r>
              <a:rPr lang="en-US" sz="2300" b="0" dirty="0" err="1"/>
              <a:t>uplanlagte</a:t>
            </a:r>
            <a:r>
              <a:rPr lang="en-US" sz="2300" b="0" dirty="0"/>
              <a:t> </a:t>
            </a:r>
            <a:r>
              <a:rPr lang="en-US" sz="2300" b="0" dirty="0" err="1"/>
              <a:t>besøk</a:t>
            </a:r>
            <a:r>
              <a:rPr lang="en-US" sz="2300" b="0" dirty="0"/>
              <a:t> </a:t>
            </a:r>
            <a:r>
              <a:rPr lang="en-US" sz="2300" b="0" dirty="0" err="1"/>
              <a:t>til</a:t>
            </a:r>
            <a:r>
              <a:rPr lang="en-US" sz="2300" b="0" dirty="0"/>
              <a:t> </a:t>
            </a:r>
            <a:r>
              <a:rPr lang="en-US" sz="2300" b="0" dirty="0" err="1"/>
              <a:t>tjenestemottaker</a:t>
            </a:r>
            <a:endParaRPr lang="en-US" sz="2300" b="0" dirty="0"/>
          </a:p>
          <a:p>
            <a:pPr>
              <a:buFont typeface="Wingdings" panose="05000000000000000000" pitchFamily="2" charset="2"/>
              <a:buChar char="ü"/>
            </a:pPr>
            <a:endParaRPr lang="en-US" sz="2700" b="0" dirty="0"/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sz="2800" b="0" dirty="0" err="1"/>
              <a:t>Plass</a:t>
            </a:r>
            <a:r>
              <a:rPr lang="en-US" sz="2800" b="0" dirty="0"/>
              <a:t> </a:t>
            </a:r>
            <a:r>
              <a:rPr lang="en-US" sz="2800" b="0" dirty="0" err="1"/>
              <a:t>til</a:t>
            </a:r>
            <a:r>
              <a:rPr lang="en-US" sz="2800" b="0" dirty="0"/>
              <a:t> mange </a:t>
            </a:r>
            <a:r>
              <a:rPr lang="en-US" sz="2800" b="0" dirty="0" err="1"/>
              <a:t>multidoseposer</a:t>
            </a:r>
            <a:endParaRPr lang="en-US" sz="2800" b="0" dirty="0"/>
          </a:p>
          <a:p>
            <a:pPr lvl="1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b="0" dirty="0" err="1"/>
              <a:t>Sjeldnere</a:t>
            </a:r>
            <a:r>
              <a:rPr lang="en-US" b="0" dirty="0"/>
              <a:t> </a:t>
            </a:r>
            <a:r>
              <a:rPr lang="en-US" b="0" dirty="0" err="1"/>
              <a:t>etterfylling</a:t>
            </a:r>
            <a:r>
              <a:rPr lang="en-US" b="0" dirty="0"/>
              <a:t> 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b="0" dirty="0">
                <a:latin typeface="Apex New Book" panose="02010600040501010103" pitchFamily="2" charset="0"/>
                <a:ea typeface="Apex New Book" panose="02010600040501010103" pitchFamily="2" charset="0"/>
              </a:rPr>
              <a:t>Posen </a:t>
            </a:r>
            <a:r>
              <a:rPr lang="en-US" b="0" dirty="0" err="1">
                <a:latin typeface="Apex New Book" panose="02010600040501010103" pitchFamily="2" charset="0"/>
                <a:ea typeface="Apex New Book" panose="02010600040501010103" pitchFamily="2" charset="0"/>
              </a:rPr>
              <a:t>kuttes</a:t>
            </a:r>
            <a:r>
              <a:rPr lang="en-US" b="0" dirty="0">
                <a:latin typeface="Apex New Book" panose="02010600040501010103" pitchFamily="2" charset="0"/>
                <a:ea typeface="Apex New Book" panose="02010600040501010103" pitchFamily="2" charset="0"/>
              </a:rPr>
              <a:t> </a:t>
            </a:r>
            <a:r>
              <a:rPr lang="en-US" b="0" dirty="0" err="1">
                <a:latin typeface="Apex New Book" panose="02010600040501010103" pitchFamily="2" charset="0"/>
                <a:ea typeface="Apex New Book" panose="02010600040501010103" pitchFamily="2" charset="0"/>
              </a:rPr>
              <a:t>inne</a:t>
            </a:r>
            <a:r>
              <a:rPr lang="en-US" b="0" dirty="0">
                <a:latin typeface="Apex New Book" panose="02010600040501010103" pitchFamily="2" charset="0"/>
                <a:ea typeface="Apex New Book" panose="02010600040501010103" pitchFamily="2" charset="0"/>
              </a:rPr>
              <a:t> </a:t>
            </a:r>
            <a:r>
              <a:rPr lang="en-US" b="0" dirty="0" err="1">
                <a:latin typeface="Apex New Book" panose="02010600040501010103" pitchFamily="2" charset="0"/>
                <a:ea typeface="Apex New Book" panose="02010600040501010103" pitchFamily="2" charset="0"/>
              </a:rPr>
              <a:t>i</a:t>
            </a:r>
            <a:r>
              <a:rPr lang="en-US" b="0" dirty="0">
                <a:latin typeface="Apex New Book" panose="02010600040501010103" pitchFamily="2" charset="0"/>
                <a:ea typeface="Apex New Book" panose="02010600040501010103" pitchFamily="2" charset="0"/>
              </a:rPr>
              <a:t> </a:t>
            </a:r>
            <a:r>
              <a:rPr lang="en-US" b="0" dirty="0" err="1">
                <a:latin typeface="Apex New Book" panose="02010600040501010103" pitchFamily="2" charset="0"/>
                <a:ea typeface="Apex New Book" panose="02010600040501010103" pitchFamily="2" charset="0"/>
              </a:rPr>
              <a:t>roboten</a:t>
            </a:r>
            <a:endParaRPr lang="en-US" b="0" dirty="0">
              <a:latin typeface="Apex New Book" panose="02010600040501010103" pitchFamily="2" charset="0"/>
              <a:ea typeface="Apex New Book" panose="02010600040501010103" pitchFamily="2" charset="0"/>
            </a:endParaRPr>
          </a:p>
          <a:p>
            <a:pPr lvl="1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b="0" dirty="0">
                <a:latin typeface="Apex New Book" panose="02010600040501010103" pitchFamily="2" charset="0"/>
                <a:ea typeface="Apex New Book" panose="02010600040501010103" pitchFamily="2" charset="0"/>
              </a:rPr>
              <a:t> </a:t>
            </a:r>
            <a:r>
              <a:rPr lang="en-US" b="0" dirty="0" err="1"/>
              <a:t>Tjenstemottaker</a:t>
            </a:r>
            <a:r>
              <a:rPr lang="en-US" b="0" dirty="0"/>
              <a:t> </a:t>
            </a:r>
            <a:r>
              <a:rPr lang="en-US" b="0" dirty="0" err="1"/>
              <a:t>kan</a:t>
            </a:r>
            <a:r>
              <a:rPr lang="en-US" b="0" dirty="0"/>
              <a:t> </a:t>
            </a:r>
            <a:r>
              <a:rPr lang="en-US" b="0" dirty="0" err="1"/>
              <a:t>ikke</a:t>
            </a:r>
            <a:r>
              <a:rPr lang="en-US" b="0" dirty="0"/>
              <a:t> </a:t>
            </a:r>
            <a:r>
              <a:rPr lang="en-US" b="0" dirty="0" err="1"/>
              <a:t>dra</a:t>
            </a:r>
            <a:r>
              <a:rPr lang="en-US" b="0" dirty="0"/>
              <a:t> </a:t>
            </a:r>
            <a:r>
              <a:rPr lang="en-US" b="0" dirty="0" err="1"/>
              <a:t>ut</a:t>
            </a:r>
            <a:r>
              <a:rPr lang="en-US" b="0" dirty="0"/>
              <a:t> </a:t>
            </a:r>
            <a:r>
              <a:rPr lang="en-US" b="0" dirty="0" err="1"/>
              <a:t>flere</a:t>
            </a:r>
            <a:r>
              <a:rPr lang="en-US" b="0" dirty="0"/>
              <a:t> poser </a:t>
            </a:r>
            <a:r>
              <a:rPr lang="en-US" b="0" dirty="0" err="1"/>
              <a:t>samtidig</a:t>
            </a:r>
            <a:endParaRPr lang="en-US" b="0" dirty="0"/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ü"/>
            </a:pPr>
            <a:endParaRPr lang="en-US" b="0" dirty="0">
              <a:latin typeface="Apex New Book" panose="02010600040501010103" pitchFamily="2" charset="0"/>
              <a:ea typeface="Apex New Book" panose="02010600040501010103" pitchFamily="2" charset="0"/>
            </a:endParaRPr>
          </a:p>
          <a:p>
            <a:pPr lvl="1">
              <a:lnSpc>
                <a:spcPct val="200000"/>
              </a:lnSpc>
              <a:buFont typeface="Wingdings" panose="05000000000000000000" pitchFamily="2" charset="2"/>
              <a:buChar char="Ø"/>
            </a:pPr>
            <a:endParaRPr lang="en-US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A4F174A-B2FB-7A6E-6EE5-B968715CB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817" y="312078"/>
            <a:ext cx="6833663" cy="1325563"/>
          </a:xfrm>
        </p:spPr>
        <p:txBody>
          <a:bodyPr>
            <a:normAutofit/>
          </a:bodyPr>
          <a:lstStyle/>
          <a:p>
            <a:r>
              <a:rPr lang="en-US" dirty="0" err="1"/>
              <a:t>Høy</a:t>
            </a:r>
            <a:r>
              <a:rPr lang="en-US" dirty="0"/>
              <a:t> </a:t>
            </a:r>
            <a:r>
              <a:rPr lang="en-US" dirty="0" err="1"/>
              <a:t>driftssikkerhet</a:t>
            </a:r>
            <a:r>
              <a:rPr lang="en-US" dirty="0"/>
              <a:t> er </a:t>
            </a:r>
            <a:r>
              <a:rPr lang="en-US" dirty="0" err="1"/>
              <a:t>viktig</a:t>
            </a:r>
            <a:r>
              <a:rPr lang="en-US" dirty="0"/>
              <a:t> for </a:t>
            </a:r>
            <a:r>
              <a:rPr lang="en-US" dirty="0" err="1"/>
              <a:t>helsepersonell</a:t>
            </a:r>
            <a:r>
              <a:rPr lang="en-US" dirty="0"/>
              <a:t>/</a:t>
            </a:r>
            <a:r>
              <a:rPr lang="en-US" dirty="0" err="1"/>
              <a:t>kommunen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91EC01-FA1A-72A5-5E5F-0F289853F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0CC34567-1781-294E-8CA8-E41791FA7B60}" type="slidenum">
              <a:rPr lang="en-FI" smtClean="0"/>
              <a:pPr algn="ctr"/>
              <a:t>7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6716479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EDD998-3E23-3787-E542-EBC8BC91D7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838" y="172202"/>
            <a:ext cx="10103472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 err="1">
                <a:solidFill>
                  <a:schemeClr val="bg1"/>
                </a:solidFill>
              </a:rPr>
              <a:t>Driftssikkerhet</a:t>
            </a:r>
            <a:r>
              <a:rPr lang="en-US" dirty="0">
                <a:solidFill>
                  <a:schemeClr val="bg1"/>
                </a:solidFill>
              </a:rPr>
              <a:t> &amp; </a:t>
            </a:r>
            <a:r>
              <a:rPr lang="en-US" dirty="0" err="1">
                <a:solidFill>
                  <a:schemeClr val="bg1"/>
                </a:solidFill>
              </a:rPr>
              <a:t>oppfølging</a:t>
            </a:r>
            <a:r>
              <a:rPr lang="en-US" dirty="0">
                <a:solidFill>
                  <a:schemeClr val="bg1"/>
                </a:solidFill>
              </a:rPr>
              <a:t>- </a:t>
            </a:r>
            <a:r>
              <a:rPr lang="en-US" sz="2800" dirty="0">
                <a:solidFill>
                  <a:schemeClr val="bg1"/>
                </a:solidFill>
              </a:rPr>
              <a:t>Et </a:t>
            </a:r>
            <a:r>
              <a:rPr lang="en-US" sz="2800" dirty="0" err="1">
                <a:solidFill>
                  <a:schemeClr val="bg1"/>
                </a:solidFill>
              </a:rPr>
              <a:t>reelt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eksempel</a:t>
            </a:r>
            <a:br>
              <a:rPr lang="en-US" sz="4400" dirty="0"/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AFB138-2900-A3C9-D1DF-D92B97037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0CC34567-1781-294E-8CA8-E41791FA7B60}" type="slidenum">
              <a:rPr lang="en-FI" smtClean="0"/>
              <a:pPr algn="ctr"/>
              <a:t>8</a:t>
            </a:fld>
            <a:endParaRPr lang="en-FI" dirty="0"/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46D32587-F291-4C4F-F980-65539C79E1F2}"/>
              </a:ext>
            </a:extLst>
          </p:cNvPr>
          <p:cNvSpPr txBox="1"/>
          <p:nvPr/>
        </p:nvSpPr>
        <p:spPr>
          <a:xfrm>
            <a:off x="753035" y="6404197"/>
            <a:ext cx="923910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BACC05-1A69-8229-4ABC-BFA6C53A0D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7425" y="1219200"/>
            <a:ext cx="767715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0368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C4A32E-E936-A51E-9777-F1306439C645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912897" y="1193533"/>
            <a:ext cx="3531541" cy="4510643"/>
          </a:xfrm>
        </p:spPr>
        <p:txBody>
          <a:bodyPr anchor="ctr">
            <a:normAutofit/>
          </a:bodyPr>
          <a:lstStyle/>
          <a:p>
            <a:r>
              <a:rPr lang="en-US" dirty="0" err="1"/>
              <a:t>Kundereferanser</a:t>
            </a:r>
            <a:endParaRPr lang="en-US" b="0" u="sng" dirty="0"/>
          </a:p>
          <a:p>
            <a:endParaRPr lang="en-US" sz="20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8B663A-631F-0DD0-2D0C-282DE89A61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4264" y="711940"/>
            <a:ext cx="5051736" cy="1325563"/>
          </a:xfrm>
        </p:spPr>
        <p:txBody>
          <a:bodyPr anchor="ctr"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DABE80-E401-463F-BD24-1FD3238AA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5817" y="6258239"/>
            <a:ext cx="317218" cy="288000"/>
          </a:xfrm>
        </p:spPr>
        <p:txBody>
          <a:bodyPr anchor="ctr">
            <a:normAutofit/>
          </a:bodyPr>
          <a:lstStyle/>
          <a:p>
            <a:pPr algn="ctr">
              <a:spcAft>
                <a:spcPts val="600"/>
              </a:spcAft>
            </a:pPr>
            <a:fld id="{0CC34567-1781-294E-8CA8-E41791FA7B60}" type="slidenum">
              <a:rPr lang="en-FI" smtClean="0"/>
              <a:pPr algn="ctr">
                <a:spcAft>
                  <a:spcPts val="600"/>
                </a:spcAft>
              </a:pPr>
              <a:t>9</a:t>
            </a:fld>
            <a:endParaRPr lang="en-FI"/>
          </a:p>
        </p:txBody>
      </p:sp>
      <p:pic>
        <p:nvPicPr>
          <p:cNvPr id="7" name="Bilde 6" descr="Et bilde som inneholder tekst, person, innendørs, mann&#10;&#10;Automatisk generert beskrivelse">
            <a:hlinkClick r:id="rId3"/>
            <a:extLst>
              <a:ext uri="{FF2B5EF4-FFF2-40B4-BE49-F238E27FC236}">
                <a16:creationId xmlns:a16="http://schemas.microsoft.com/office/drawing/2014/main" id="{6EDB3623-C333-A0D2-DE81-2BEE71769A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035" y="1936694"/>
            <a:ext cx="6220748" cy="2978205"/>
          </a:xfrm>
          <a:prstGeom prst="rect">
            <a:avLst/>
          </a:prstGeom>
        </p:spPr>
      </p:pic>
      <p:sp>
        <p:nvSpPr>
          <p:cNvPr id="8" name="TekstSylinder 7">
            <a:extLst>
              <a:ext uri="{FF2B5EF4-FFF2-40B4-BE49-F238E27FC236}">
                <a16:creationId xmlns:a16="http://schemas.microsoft.com/office/drawing/2014/main" id="{DFB51191-729B-4F24-7EEB-92057C0D766D}"/>
              </a:ext>
            </a:extLst>
          </p:cNvPr>
          <p:cNvSpPr txBox="1"/>
          <p:nvPr/>
        </p:nvSpPr>
        <p:spPr>
          <a:xfrm>
            <a:off x="747562" y="5057845"/>
            <a:ext cx="5219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LINK: </a:t>
            </a:r>
            <a:r>
              <a:rPr lang="en-US" dirty="0">
                <a:hlinkClick r:id="rId3"/>
              </a:rPr>
              <a:t>https://vimeo.com/evondos/kundereferanser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0093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Custom 2">
      <a:dk1>
        <a:srgbClr val="4B4B49"/>
      </a:dk1>
      <a:lt1>
        <a:srgbClr val="FFFFFF"/>
      </a:lt1>
      <a:dk2>
        <a:srgbClr val="583083"/>
      </a:dk2>
      <a:lt2>
        <a:srgbClr val="A6A6A6"/>
      </a:lt2>
      <a:accent1>
        <a:srgbClr val="583083"/>
      </a:accent1>
      <a:accent2>
        <a:srgbClr val="9500FF"/>
      </a:accent2>
      <a:accent3>
        <a:srgbClr val="D599FF"/>
      </a:accent3>
      <a:accent4>
        <a:srgbClr val="A6C243"/>
      </a:accent4>
      <a:accent5>
        <a:srgbClr val="E38664"/>
      </a:accent5>
      <a:accent6>
        <a:srgbClr val="4B4B49"/>
      </a:accent6>
      <a:hlink>
        <a:srgbClr val="A6C243"/>
      </a:hlink>
      <a:folHlink>
        <a:srgbClr val="4B4B49"/>
      </a:folHlink>
    </a:clrScheme>
    <a:fontScheme name="Evondos">
      <a:majorFont>
        <a:latin typeface="Apex New Light"/>
        <a:ea typeface=""/>
        <a:cs typeface=""/>
      </a:majorFont>
      <a:minorFont>
        <a:latin typeface="Apex New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vondos_PowerPoint2022_V5" id="{09E6AC65-3D55-41E1-9A47-484E5246C89F}" vid="{50A23707-5C83-448D-868F-1D95023AF19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0C0AB088EC2424F86790B5C48FCBD81" ma:contentTypeVersion="17" ma:contentTypeDescription="Opprett et nytt dokument." ma:contentTypeScope="" ma:versionID="6c9a4078fd64e19d051dc4ac922b0eeb">
  <xsd:schema xmlns:xsd="http://www.w3.org/2001/XMLSchema" xmlns:xs="http://www.w3.org/2001/XMLSchema" xmlns:p="http://schemas.microsoft.com/office/2006/metadata/properties" xmlns:ns2="ef205d59-7387-491e-97cd-5ad86baa2999" xmlns:ns3="9b4deaa8-9cf4-4d1c-adea-11a68d132c22" targetNamespace="http://schemas.microsoft.com/office/2006/metadata/properties" ma:root="true" ma:fieldsID="832b50337d968ae4fdf98f6585378394" ns2:_="" ns3:_="">
    <xsd:import namespace="ef205d59-7387-491e-97cd-5ad86baa2999"/>
    <xsd:import namespace="9b4deaa8-9cf4-4d1c-adea-11a68d132c2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205d59-7387-491e-97cd-5ad86baa299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Bildemerkelapper" ma:readOnly="false" ma:fieldId="{5cf76f15-5ced-4ddc-b409-7134ff3c332f}" ma:taxonomyMulti="true" ma:sspId="ac1020eb-469d-41c0-8556-4c397a151a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4deaa8-9cf4-4d1c-adea-11a68d132c22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24879ab8-d9b3-4586-a352-6710c1719878}" ma:internalName="TaxCatchAll" ma:showField="CatchAllData" ma:web="9b4deaa8-9cf4-4d1c-adea-11a68d132c2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f205d59-7387-491e-97cd-5ad86baa2999">
      <Terms xmlns="http://schemas.microsoft.com/office/infopath/2007/PartnerControls"/>
    </lcf76f155ced4ddcb4097134ff3c332f>
    <TaxCatchAll xmlns="9b4deaa8-9cf4-4d1c-adea-11a68d132c22" xsi:nil="true"/>
  </documentManagement>
</p:properties>
</file>

<file path=customXml/itemProps1.xml><?xml version="1.0" encoding="utf-8"?>
<ds:datastoreItem xmlns:ds="http://schemas.openxmlformats.org/officeDocument/2006/customXml" ds:itemID="{C086F655-A974-47DD-98FA-D681EC0F8673}"/>
</file>

<file path=customXml/itemProps2.xml><?xml version="1.0" encoding="utf-8"?>
<ds:datastoreItem xmlns:ds="http://schemas.openxmlformats.org/officeDocument/2006/customXml" ds:itemID="{2FB57809-EEE2-40A0-A9AE-4E8433E3249F}"/>
</file>

<file path=customXml/itemProps3.xml><?xml version="1.0" encoding="utf-8"?>
<ds:datastoreItem xmlns:ds="http://schemas.openxmlformats.org/officeDocument/2006/customXml" ds:itemID="{EE4061F1-B7B0-4F74-B1C9-22DC420C8A34}"/>
</file>

<file path=docProps/app.xml><?xml version="1.0" encoding="utf-8"?>
<Properties xmlns="http://schemas.openxmlformats.org/officeDocument/2006/extended-properties" xmlns:vt="http://schemas.openxmlformats.org/officeDocument/2006/docPropsVTypes">
  <Template>Evondos_PowerPoint2022_V6</Template>
  <TotalTime>1060</TotalTime>
  <Words>299</Words>
  <Application>Microsoft Office PowerPoint</Application>
  <PresentationFormat>Widescreen</PresentationFormat>
  <Paragraphs>80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Wingdings</vt:lpstr>
      <vt:lpstr>Calibri</vt:lpstr>
      <vt:lpstr>Apex New Light</vt:lpstr>
      <vt:lpstr>Arial</vt:lpstr>
      <vt:lpstr>Apex New Book</vt:lpstr>
      <vt:lpstr>Office-tema</vt:lpstr>
      <vt:lpstr>Fagdag Eltele  25. januar 2023</vt:lpstr>
      <vt:lpstr>Evondos</vt:lpstr>
      <vt:lpstr>Denne måneden, deler Evondos  ut over  </vt:lpstr>
      <vt:lpstr>Hvorfor elektronisk medisinering?</vt:lpstr>
      <vt:lpstr>Hva er Evondos medisineringstjeneste?</vt:lpstr>
      <vt:lpstr>Hvorfor er kommuner fornøyd med Evondos?</vt:lpstr>
      <vt:lpstr>Høy driftssikkerhet er viktig for helsepersonell/kommunen</vt:lpstr>
      <vt:lpstr> Driftssikkerhet &amp; oppfølging- Et reelt eksempel </vt:lpstr>
      <vt:lpstr>PowerPoint Presentation</vt:lpstr>
      <vt:lpstr>Tusen takk for meg!  Kontakt informasjon: cato.Andresen@evondos.com + 47 91651386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Tellu Fagdag</dc:title>
  <dc:subject/>
  <dc:creator>Julie Westby</dc:creator>
  <cp:keywords/>
  <dc:description/>
  <cp:lastModifiedBy>Cato Andresen</cp:lastModifiedBy>
  <cp:revision>15</cp:revision>
  <dcterms:created xsi:type="dcterms:W3CDTF">2022-09-16T10:31:43Z</dcterms:created>
  <dcterms:modified xsi:type="dcterms:W3CDTF">2023-01-23T14:28:02Z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0x01010070C0AB088EC2424F86790B5C48FCBD81</vt:lpwstr>
  </property>
</Properties>
</file>