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54" r:id="rId5"/>
    <p:sldMasterId id="2147483679" r:id="rId6"/>
    <p:sldMasterId id="2147483683" r:id="rId7"/>
    <p:sldMasterId id="2147483659" r:id="rId8"/>
  </p:sldMasterIdLst>
  <p:notesMasterIdLst>
    <p:notesMasterId r:id="rId21"/>
  </p:notesMasterIdLst>
  <p:sldIdLst>
    <p:sldId id="256" r:id="rId9"/>
    <p:sldId id="2147468099" r:id="rId10"/>
    <p:sldId id="259" r:id="rId11"/>
    <p:sldId id="299" r:id="rId12"/>
    <p:sldId id="2076137982" r:id="rId13"/>
    <p:sldId id="302" r:id="rId14"/>
    <p:sldId id="290" r:id="rId15"/>
    <p:sldId id="305" r:id="rId16"/>
    <p:sldId id="301" r:id="rId17"/>
    <p:sldId id="303" r:id="rId18"/>
    <p:sldId id="298" r:id="rId19"/>
    <p:sldId id="291" r:id="rId20"/>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s Svarverud" initials="JS" lastIdx="4" clrIdx="0">
    <p:extLst>
      <p:ext uri="{19B8F6BF-5375-455C-9EA6-DF929625EA0E}">
        <p15:presenceInfo xmlns:p15="http://schemas.microsoft.com/office/powerpoint/2012/main" userId="S::jacques.svarverud@maxmanus.com::635dbd67-adae-440c-845f-5cb3bbd14fd9" providerId="AD"/>
      </p:ext>
    </p:extLst>
  </p:cmAuthor>
  <p:cmAuthor id="2" name="Charlotte Svanberg" initials="CS" lastIdx="6" clrIdx="1">
    <p:extLst>
      <p:ext uri="{19B8F6BF-5375-455C-9EA6-DF929625EA0E}">
        <p15:presenceInfo xmlns:p15="http://schemas.microsoft.com/office/powerpoint/2012/main" userId="S::charlotte.svanberg@omilon.com::2e180b4e-b87b-4105-bcaa-ccda82bcc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B6"/>
    <a:srgbClr val="00CCCC"/>
    <a:srgbClr val="031B2B"/>
    <a:srgbClr val="00F9DE"/>
    <a:srgbClr val="005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80" autoAdjust="0"/>
    <p:restoredTop sz="68983" autoAdjust="0"/>
  </p:normalViewPr>
  <p:slideViewPr>
    <p:cSldViewPr snapToGrid="0" snapToObjects="1">
      <p:cViewPr varScale="1">
        <p:scale>
          <a:sx n="109" d="100"/>
          <a:sy n="109"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82599-F41E-4BBD-909C-21C10806D669}" type="datetimeFigureOut">
              <a:rPr lang="da-DK" smtClean="0"/>
              <a:t>23-01-2023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7E326-3FEE-4899-A24B-4C238CD5411B}" type="slidenum">
              <a:rPr lang="da-DK" smtClean="0"/>
              <a:t>‹#›</a:t>
            </a:fld>
            <a:endParaRPr lang="da-DK"/>
          </a:p>
        </p:txBody>
      </p:sp>
    </p:spTree>
    <p:extLst>
      <p:ext uri="{BB962C8B-B14F-4D97-AF65-F5344CB8AC3E}">
        <p14:creationId xmlns:p14="http://schemas.microsoft.com/office/powerpoint/2010/main" val="205162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latin typeface="Arial" panose="020B0604020202020204" pitchFamily="34" charset="0"/>
              </a:rPr>
              <a:t>Hei</a:t>
            </a:r>
          </a:p>
          <a:p>
            <a:r>
              <a:rPr lang="nb-NO" sz="1800" dirty="0">
                <a:latin typeface="Arial" panose="020B0604020202020204" pitchFamily="34" charset="0"/>
              </a:rPr>
              <a:t>hjertelig velkommen til vårt leverandørseminar.</a:t>
            </a:r>
          </a:p>
          <a:p>
            <a:r>
              <a:rPr lang="nb-NO" sz="1800" dirty="0">
                <a:latin typeface="Arial" panose="020B0604020202020204" pitchFamily="34" charset="0"/>
              </a:rPr>
              <a:t>Utrolig hyggelig at så mange hadde lyst til å høre om hva vi </a:t>
            </a:r>
            <a:r>
              <a:rPr lang="nb-NO" sz="1800" dirty="0" err="1">
                <a:latin typeface="Arial" panose="020B0604020202020204" pitchFamily="34" charset="0"/>
              </a:rPr>
              <a:t>Omilon</a:t>
            </a:r>
            <a:r>
              <a:rPr lang="nb-NO" sz="1800" dirty="0">
                <a:latin typeface="Arial" panose="020B0604020202020204" pitchFamily="34" charset="0"/>
              </a:rPr>
              <a:t> jobber med.</a:t>
            </a:r>
          </a:p>
          <a:p>
            <a:r>
              <a:rPr lang="nb-NO" sz="1800" dirty="0">
                <a:latin typeface="Arial" panose="020B0604020202020204" pitchFamily="34" charset="0"/>
              </a:rPr>
              <a:t>Vi </a:t>
            </a:r>
            <a:r>
              <a:rPr lang="nb-NO" sz="1800" dirty="0" err="1">
                <a:latin typeface="Arial" panose="020B0604020202020204" pitchFamily="34" charset="0"/>
              </a:rPr>
              <a:t>Omilon</a:t>
            </a:r>
            <a:r>
              <a:rPr lang="nb-NO" sz="1800" dirty="0">
                <a:latin typeface="Arial" panose="020B0604020202020204" pitchFamily="34" charset="0"/>
              </a:rPr>
              <a:t> har jobba med talegjenkjenning i snart 20 år. På den tiden hadde effektivisert sykehusene i Norge, og en rekke bedrifter og hjulpet mye privatpersoner med effektivisere hverdagen og lette arbeidsmengden.</a:t>
            </a:r>
          </a:p>
          <a:p>
            <a:endParaRPr lang="nb-NO" sz="1800" dirty="0">
              <a:latin typeface="Arial" panose="020B0604020202020204" pitchFamily="34" charset="0"/>
            </a:endParaRPr>
          </a:p>
          <a:p>
            <a:r>
              <a:rPr lang="nb-NO" sz="1800" dirty="0">
                <a:latin typeface="Arial" panose="020B0604020202020204" pitchFamily="34" charset="0"/>
              </a:rPr>
              <a:t>Jeg heter Christer og er kundeansvarlig i </a:t>
            </a:r>
            <a:r>
              <a:rPr lang="nb-NO" sz="1800" dirty="0" err="1">
                <a:latin typeface="Arial" panose="020B0604020202020204" pitchFamily="34" charset="0"/>
              </a:rPr>
              <a:t>Omilon</a:t>
            </a:r>
            <a:r>
              <a:rPr lang="nb-NO" sz="1800" dirty="0">
                <a:latin typeface="Arial" panose="020B0604020202020204" pitchFamily="34" charset="0"/>
              </a:rPr>
              <a:t>, det betyr at jeg som gjerne holder i prosessen fra start og slutt med kundene våre i kommunene.</a:t>
            </a:r>
            <a:endParaRPr lang="nb-NO" dirty="0"/>
          </a:p>
        </p:txBody>
      </p:sp>
      <p:sp>
        <p:nvSpPr>
          <p:cNvPr id="4" name="Plassholder for lysbildenummer 3"/>
          <p:cNvSpPr>
            <a:spLocks noGrp="1"/>
          </p:cNvSpPr>
          <p:nvPr>
            <p:ph type="sldNum" sz="quarter" idx="5"/>
          </p:nvPr>
        </p:nvSpPr>
        <p:spPr/>
        <p:txBody>
          <a:bodyPr/>
          <a:lstStyle/>
          <a:p>
            <a:fld id="{11D7E326-3FEE-4899-A24B-4C238CD5411B}" type="slidenum">
              <a:rPr lang="da-DK" smtClean="0"/>
              <a:t>1</a:t>
            </a:fld>
            <a:endParaRPr lang="da-DK"/>
          </a:p>
        </p:txBody>
      </p:sp>
    </p:spTree>
    <p:extLst>
      <p:ext uri="{BB962C8B-B14F-4D97-AF65-F5344CB8AC3E}">
        <p14:creationId xmlns:p14="http://schemas.microsoft.com/office/powerpoint/2010/main" val="285657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lang="nb-NO"/>
              <a:t>Det vi ønsker at du sitter igjen med etter denne presentasjonen er hvordan talegjenkjenning vil gjøre arbeidsdagen din enklere og mer effektiv. Siden dokumentasjon skjer med saken friskt i minne, vil kvaliteten være høyere. Du slipper å tenke på skrivefeil, og de ergonomiske fordelene vil forebygge og lette </a:t>
            </a:r>
            <a:r>
              <a:rPr lang="nb-NO" err="1"/>
              <a:t>f.eks</a:t>
            </a:r>
            <a:r>
              <a:rPr lang="nb-NO"/>
              <a:t> nakke/skulderplager. Vi snakker 3-4 ganger raskere enn vi skriver, slik frigjør vi tid slik at du har tid til det som er viktig. </a:t>
            </a:r>
            <a:endParaRPr lang="nb-NO" b="1">
              <a:latin typeface="Segoe UI"/>
              <a:cs typeface="Segoe UI"/>
            </a:endParaRPr>
          </a:p>
          <a:p>
            <a:pPr marL="342900" indent="-342900">
              <a:buFont typeface="Arial,Sans-Serif"/>
              <a:buChar char="•"/>
            </a:pPr>
            <a:endParaRPr lang="nb-NO" b="1">
              <a:latin typeface="Segoe UI"/>
              <a:cs typeface="Segoe UI"/>
            </a:endParaRPr>
          </a:p>
          <a:p>
            <a:pPr marL="342900" indent="-342900">
              <a:buFont typeface="Arial,Sans-Serif"/>
              <a:buChar char="•"/>
            </a:pPr>
            <a:r>
              <a:rPr lang="nb-NO" b="1">
                <a:latin typeface="Segoe UI"/>
                <a:cs typeface="Segoe UI"/>
              </a:rPr>
              <a:t>Book et møte med oss for uforpliktende prat!</a:t>
            </a:r>
            <a:endParaRPr lang="nb-NO">
              <a:latin typeface="Segoe UI"/>
              <a:cs typeface="Segoe UI"/>
            </a:endParaRPr>
          </a:p>
          <a:p>
            <a:pPr marL="342900" indent="-342900">
              <a:buFont typeface="Arial,Sans-Serif"/>
              <a:buChar char="•"/>
            </a:pPr>
            <a:r>
              <a:rPr lang="nb-NO" b="1">
                <a:latin typeface="Segoe UI"/>
                <a:cs typeface="Segoe UI"/>
              </a:rPr>
              <a:t>Ta kontakt for referanser?</a:t>
            </a:r>
          </a:p>
          <a:p>
            <a:pPr marL="342900" indent="-342900">
              <a:buFont typeface="Arial,Sans-Serif"/>
              <a:buChar char="•"/>
            </a:pPr>
            <a:endParaRPr lang="nb-NO">
              <a:latin typeface="Segoe UI"/>
              <a:cs typeface="Segoe UI"/>
            </a:endParaRPr>
          </a:p>
          <a:p>
            <a:pPr marL="800100" lvl="1" indent="-342900">
              <a:buFont typeface="Arial,Sans-Serif"/>
              <a:buChar char="•"/>
            </a:pPr>
            <a:r>
              <a:rPr lang="nb-NO" err="1">
                <a:solidFill>
                  <a:schemeClr val="tx1"/>
                </a:solidFill>
                <a:latin typeface="Barlow"/>
              </a:rPr>
              <a:t>eKommunetilbud</a:t>
            </a:r>
            <a:r>
              <a:rPr lang="nb-NO">
                <a:solidFill>
                  <a:schemeClr val="tx1"/>
                </a:solidFill>
                <a:latin typeface="Barlow"/>
              </a:rPr>
              <a:t> – 30 dager gratis prøveperiode</a:t>
            </a:r>
            <a:endParaRPr lang="en-US">
              <a:cs typeface="Calibri"/>
            </a:endParaRPr>
          </a:p>
        </p:txBody>
      </p:sp>
      <p:sp>
        <p:nvSpPr>
          <p:cNvPr id="4" name="Slide Number Placeholder 3"/>
          <p:cNvSpPr>
            <a:spLocks noGrp="1"/>
          </p:cNvSpPr>
          <p:nvPr>
            <p:ph type="sldNum" sz="quarter" idx="5"/>
          </p:nvPr>
        </p:nvSpPr>
        <p:spPr/>
        <p:txBody>
          <a:bodyPr/>
          <a:lstStyle/>
          <a:p>
            <a:fld id="{11D7E326-3FEE-4899-A24B-4C238CD5411B}" type="slidenum">
              <a:rPr lang="da-DK" smtClean="0"/>
              <a:t>12</a:t>
            </a:fld>
            <a:endParaRPr lang="da-DK"/>
          </a:p>
        </p:txBody>
      </p:sp>
    </p:spTree>
    <p:extLst>
      <p:ext uri="{BB962C8B-B14F-4D97-AF65-F5344CB8AC3E}">
        <p14:creationId xmlns:p14="http://schemas.microsoft.com/office/powerpoint/2010/main" val="111012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Arial" panose="020B0604020202020204" pitchFamily="34" charset="0"/>
              </a:rPr>
              <a:t>I løpet av de neste 20 minuttene skal dere få se hvordan vi skal mer enn halvere tiden dere bruker på dokumentasjon i arbeidsdagen. I tillegg til å bruke kortere tid skal også sørge for at dere gjør det med bedre kvalitet.</a:t>
            </a:r>
          </a:p>
          <a:p>
            <a:r>
              <a:rPr lang="nb-NO" sz="1200" dirty="0">
                <a:latin typeface="Arial" panose="020B0604020202020204" pitchFamily="34" charset="0"/>
              </a:rPr>
              <a:t>På denne måten billigere enn mer attraktiv arbeidsgiver som sørger for et godt arbeidsmiljø for de ansatte.</a:t>
            </a:r>
          </a:p>
          <a:p>
            <a:endParaRPr lang="nb-NO" sz="1200" dirty="0">
              <a:latin typeface="Arial" panose="020B0604020202020204" pitchFamily="34"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11D7E326-3FEE-4899-A24B-4C238CD5411B}" type="slidenum">
              <a:rPr lang="da-DK" smtClean="0"/>
              <a:t>2</a:t>
            </a:fld>
            <a:endParaRPr lang="da-DK"/>
          </a:p>
        </p:txBody>
      </p:sp>
    </p:spTree>
    <p:extLst>
      <p:ext uri="{BB962C8B-B14F-4D97-AF65-F5344CB8AC3E}">
        <p14:creationId xmlns:p14="http://schemas.microsoft.com/office/powerpoint/2010/main" val="11775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to forskjellige versjoner av talegjenkjenning. En for dagligtale, administrasjon og saksbehandling og en for helse.</a:t>
            </a:r>
          </a:p>
        </p:txBody>
      </p:sp>
      <p:sp>
        <p:nvSpPr>
          <p:cNvPr id="4" name="Plassholder for lysbildenummer 3"/>
          <p:cNvSpPr>
            <a:spLocks noGrp="1"/>
          </p:cNvSpPr>
          <p:nvPr>
            <p:ph type="sldNum" sz="quarter" idx="5"/>
          </p:nvPr>
        </p:nvSpPr>
        <p:spPr/>
        <p:txBody>
          <a:bodyPr/>
          <a:lstStyle/>
          <a:p>
            <a:fld id="{11D7E326-3FEE-4899-A24B-4C238CD5411B}" type="slidenum">
              <a:rPr lang="da-DK" smtClean="0"/>
              <a:t>4</a:t>
            </a:fld>
            <a:endParaRPr lang="da-DK"/>
          </a:p>
        </p:txBody>
      </p:sp>
    </p:spTree>
    <p:extLst>
      <p:ext uri="{BB962C8B-B14F-4D97-AF65-F5344CB8AC3E}">
        <p14:creationId xmlns:p14="http://schemas.microsoft.com/office/powerpoint/2010/main" val="25681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0688" y="498475"/>
            <a:ext cx="5956300" cy="3351213"/>
          </a:xfrm>
        </p:spPr>
      </p:sp>
      <p:sp>
        <p:nvSpPr>
          <p:cNvPr id="3" name="Plassholder for notater 2"/>
          <p:cNvSpPr>
            <a:spLocks noGrp="1"/>
          </p:cNvSpPr>
          <p:nvPr>
            <p:ph type="body" idx="1"/>
          </p:nvPr>
        </p:nvSpPr>
        <p:spPr/>
        <p:txBody>
          <a:bodyPr/>
          <a:lstStyle/>
          <a:p>
            <a:r>
              <a:rPr lang="en-US" dirty="0" err="1"/>
              <a:t>Talegjenkjenning</a:t>
            </a:r>
            <a:r>
              <a:rPr lang="en-US" dirty="0"/>
              <a:t> </a:t>
            </a:r>
            <a:r>
              <a:rPr lang="en-US" dirty="0" err="1"/>
              <a:t>mye</a:t>
            </a:r>
            <a:r>
              <a:rPr lang="en-US" dirty="0"/>
              <a:t> </a:t>
            </a:r>
            <a:r>
              <a:rPr lang="en-US" dirty="0" err="1"/>
              <a:t>brukt</a:t>
            </a:r>
            <a:r>
              <a:rPr lang="en-US" dirty="0"/>
              <a:t> </a:t>
            </a:r>
            <a:r>
              <a:rPr lang="en-US" dirty="0" err="1"/>
              <a:t>innenfor</a:t>
            </a:r>
            <a:r>
              <a:rPr lang="en-US" dirty="0"/>
              <a:t> </a:t>
            </a:r>
            <a:r>
              <a:rPr lang="en-US" dirty="0" err="1"/>
              <a:t>både</a:t>
            </a:r>
            <a:r>
              <a:rPr lang="en-US" dirty="0"/>
              <a:t> </a:t>
            </a:r>
            <a:r>
              <a:rPr lang="en-US" dirty="0" err="1"/>
              <a:t>privat</a:t>
            </a:r>
            <a:r>
              <a:rPr lang="en-US" dirty="0"/>
              <a:t>/</a:t>
            </a:r>
            <a:r>
              <a:rPr lang="en-US" dirty="0" err="1"/>
              <a:t>offentlig</a:t>
            </a:r>
            <a:r>
              <a:rPr lang="en-US" dirty="0"/>
              <a:t> </a:t>
            </a:r>
            <a:r>
              <a:rPr lang="en-US" dirty="0" err="1"/>
              <a:t>sektor</a:t>
            </a:r>
            <a:r>
              <a:rPr lang="en-US" dirty="0"/>
              <a:t>. For å ta </a:t>
            </a:r>
            <a:r>
              <a:rPr lang="en-US" dirty="0" err="1"/>
              <a:t>noen</a:t>
            </a:r>
            <a:r>
              <a:rPr lang="en-US" dirty="0"/>
              <a:t> </a:t>
            </a:r>
            <a:r>
              <a:rPr lang="en-US" dirty="0" err="1"/>
              <a:t>nøkkeltall</a:t>
            </a:r>
            <a:r>
              <a:rPr lang="en-US" dirty="0"/>
              <a:t> </a:t>
            </a:r>
            <a:r>
              <a:rPr lang="en-US" dirty="0" err="1"/>
              <a:t>helt</a:t>
            </a:r>
            <a:r>
              <a:rPr lang="en-US" dirty="0"/>
              <a:t> </a:t>
            </a:r>
            <a:r>
              <a:rPr lang="en-US" dirty="0" err="1"/>
              <a:t>konkret</a:t>
            </a:r>
            <a:r>
              <a:rPr lang="en-US" dirty="0"/>
              <a:t> for </a:t>
            </a:r>
            <a:r>
              <a:rPr lang="en-US" dirty="0" err="1"/>
              <a:t>kommunemarkedet</a:t>
            </a:r>
            <a:r>
              <a:rPr lang="en-US" dirty="0"/>
              <a:t>:</a:t>
            </a:r>
          </a:p>
          <a:p>
            <a:endParaRPr lang="en-US" dirty="0"/>
          </a:p>
          <a:p>
            <a:r>
              <a:rPr lang="en-US" dirty="0"/>
              <a:t>Sverige: 33 </a:t>
            </a:r>
            <a:r>
              <a:rPr lang="en-US" dirty="0" err="1"/>
              <a:t>kommuner</a:t>
            </a:r>
            <a:r>
              <a:rPr lang="en-US" dirty="0"/>
              <a:t> med </a:t>
            </a:r>
            <a:r>
              <a:rPr lang="en-US" dirty="0" err="1"/>
              <a:t>nærmere</a:t>
            </a:r>
            <a:r>
              <a:rPr lang="en-US" dirty="0"/>
              <a:t> 500 </a:t>
            </a:r>
            <a:r>
              <a:rPr lang="en-US" dirty="0" err="1"/>
              <a:t>enkeltbrukere</a:t>
            </a:r>
            <a:r>
              <a:rPr lang="en-US" dirty="0"/>
              <a:t>, </a:t>
            </a:r>
            <a:r>
              <a:rPr lang="en-US" dirty="0" err="1"/>
              <a:t>og</a:t>
            </a:r>
            <a:r>
              <a:rPr lang="en-US" dirty="0"/>
              <a:t> i </a:t>
            </a:r>
            <a:r>
              <a:rPr lang="en-US" dirty="0" err="1"/>
              <a:t>Danmark</a:t>
            </a:r>
            <a:r>
              <a:rPr lang="en-US" dirty="0"/>
              <a:t>: 22 </a:t>
            </a:r>
            <a:r>
              <a:rPr lang="en-US" dirty="0" err="1"/>
              <a:t>kommuner</a:t>
            </a:r>
            <a:r>
              <a:rPr lang="en-US" dirty="0"/>
              <a:t> med </a:t>
            </a:r>
            <a:r>
              <a:rPr lang="en-US" dirty="0" err="1"/>
              <a:t>nesten</a:t>
            </a:r>
            <a:r>
              <a:rPr lang="en-US" dirty="0"/>
              <a:t> 1600 </a:t>
            </a:r>
            <a:r>
              <a:rPr lang="en-US" dirty="0" err="1"/>
              <a:t>brukere</a:t>
            </a:r>
            <a:r>
              <a:rPr lang="en-US" dirty="0"/>
              <a:t>, </a:t>
            </a:r>
          </a:p>
          <a:p>
            <a:endParaRPr lang="en-US" dirty="0"/>
          </a:p>
          <a:p>
            <a:r>
              <a:rPr lang="en-US" dirty="0" err="1"/>
              <a:t>Fordeler</a:t>
            </a:r>
            <a:r>
              <a:rPr lang="en-US" dirty="0"/>
              <a:t> seg </a:t>
            </a:r>
            <a:r>
              <a:rPr lang="en-US" dirty="0" err="1"/>
              <a:t>på</a:t>
            </a:r>
            <a:r>
              <a:rPr lang="en-US" dirty="0"/>
              <a:t> </a:t>
            </a:r>
            <a:r>
              <a:rPr lang="en-US" dirty="0" err="1"/>
              <a:t>eldreomsorg</a:t>
            </a:r>
            <a:r>
              <a:rPr lang="en-US" dirty="0"/>
              <a:t>, </a:t>
            </a:r>
            <a:r>
              <a:rPr lang="en-US" dirty="0" err="1"/>
              <a:t>arbeids</a:t>
            </a:r>
            <a:r>
              <a:rPr lang="en-US" dirty="0"/>
              <a:t>- </a:t>
            </a:r>
            <a:r>
              <a:rPr lang="en-US" dirty="0" err="1"/>
              <a:t>og</a:t>
            </a:r>
            <a:r>
              <a:rPr lang="en-US" dirty="0"/>
              <a:t> </a:t>
            </a:r>
            <a:r>
              <a:rPr lang="en-US" dirty="0" err="1"/>
              <a:t>sosialtjeneste</a:t>
            </a:r>
            <a:r>
              <a:rPr lang="en-US" dirty="0"/>
              <a:t>, </a:t>
            </a:r>
            <a:r>
              <a:rPr lang="en-US" dirty="0" err="1"/>
              <a:t>hjemmehjelp</a:t>
            </a:r>
            <a:r>
              <a:rPr lang="en-US" dirty="0"/>
              <a:t> </a:t>
            </a:r>
            <a:r>
              <a:rPr lang="en-US" dirty="0" err="1"/>
              <a:t>og</a:t>
            </a:r>
            <a:r>
              <a:rPr lang="en-US" dirty="0"/>
              <a:t> </a:t>
            </a:r>
            <a:r>
              <a:rPr lang="en-US" dirty="0" err="1"/>
              <a:t>barnevern</a:t>
            </a:r>
            <a:endParaRPr lang="en-US" dirty="0"/>
          </a:p>
          <a:p>
            <a:endParaRPr lang="en-US" dirty="0"/>
          </a:p>
          <a:p>
            <a:r>
              <a:rPr lang="en-US" dirty="0"/>
              <a:t>Her </a:t>
            </a:r>
            <a:r>
              <a:rPr lang="en-US" dirty="0" err="1"/>
              <a:t>til</a:t>
            </a:r>
            <a:r>
              <a:rPr lang="en-US" dirty="0"/>
              <a:t> lands: </a:t>
            </a:r>
            <a:r>
              <a:rPr lang="en-US" dirty="0" err="1"/>
              <a:t>kommunemarkedet</a:t>
            </a:r>
            <a:r>
              <a:rPr lang="en-US" dirty="0"/>
              <a:t> </a:t>
            </a:r>
            <a:r>
              <a:rPr lang="en-US" dirty="0" err="1"/>
              <a:t>først</a:t>
            </a:r>
            <a:r>
              <a:rPr lang="en-US" dirty="0"/>
              <a:t> </a:t>
            </a:r>
            <a:r>
              <a:rPr lang="en-US" dirty="0" err="1"/>
              <a:t>nå</a:t>
            </a:r>
            <a:r>
              <a:rPr lang="en-US" dirty="0"/>
              <a:t>, men </a:t>
            </a:r>
            <a:r>
              <a:rPr lang="en-US" dirty="0" err="1"/>
              <a:t>talegjenkjenning</a:t>
            </a:r>
            <a:r>
              <a:rPr lang="en-US" dirty="0"/>
              <a:t> </a:t>
            </a:r>
            <a:r>
              <a:rPr lang="en-US" dirty="0" err="1"/>
              <a:t>ikke</a:t>
            </a:r>
            <a:r>
              <a:rPr lang="en-US" dirty="0"/>
              <a:t> </a:t>
            </a:r>
            <a:r>
              <a:rPr lang="en-US" dirty="0" err="1"/>
              <a:t>nytt</a:t>
            </a:r>
            <a:r>
              <a:rPr lang="en-US" dirty="0"/>
              <a:t> </a:t>
            </a:r>
            <a:r>
              <a:rPr lang="en-US" dirty="0" err="1"/>
              <a:t>fenomen</a:t>
            </a:r>
            <a:r>
              <a:rPr lang="en-US" dirty="0"/>
              <a:t> her heller. </a:t>
            </a:r>
            <a:r>
              <a:rPr lang="en-US" dirty="0" err="1"/>
              <a:t>Nærmere</a:t>
            </a:r>
            <a:r>
              <a:rPr lang="en-US" dirty="0"/>
              <a:t> 7000 </a:t>
            </a:r>
            <a:r>
              <a:rPr lang="en-US" dirty="0" err="1"/>
              <a:t>brukere</a:t>
            </a:r>
            <a:r>
              <a:rPr lang="en-US" dirty="0"/>
              <a:t> </a:t>
            </a:r>
            <a:r>
              <a:rPr lang="en-US" dirty="0" err="1"/>
              <a:t>og</a:t>
            </a:r>
            <a:r>
              <a:rPr lang="en-US" dirty="0"/>
              <a:t> </a:t>
            </a:r>
            <a:r>
              <a:rPr lang="en-US" dirty="0" err="1"/>
              <a:t>selv</a:t>
            </a:r>
            <a:r>
              <a:rPr lang="en-US" dirty="0"/>
              <a:t> om </a:t>
            </a:r>
            <a:r>
              <a:rPr lang="en-US" dirty="0" err="1"/>
              <a:t>flertallet</a:t>
            </a:r>
            <a:r>
              <a:rPr lang="en-US" dirty="0"/>
              <a:t> er </a:t>
            </a:r>
            <a:r>
              <a:rPr lang="en-US" dirty="0" err="1"/>
              <a:t>tilknyttet</a:t>
            </a:r>
            <a:r>
              <a:rPr lang="en-US" dirty="0"/>
              <a:t> </a:t>
            </a:r>
            <a:r>
              <a:rPr lang="en-US" dirty="0" err="1"/>
              <a:t>helse</a:t>
            </a:r>
            <a:r>
              <a:rPr lang="en-US" dirty="0"/>
              <a:t> er det </a:t>
            </a:r>
            <a:r>
              <a:rPr lang="en-US" dirty="0" err="1"/>
              <a:t>også</a:t>
            </a:r>
            <a:r>
              <a:rPr lang="en-US" dirty="0"/>
              <a:t> </a:t>
            </a:r>
            <a:r>
              <a:rPr lang="en-US" dirty="0" err="1"/>
              <a:t>en</a:t>
            </a:r>
            <a:r>
              <a:rPr lang="en-US" dirty="0"/>
              <a:t> god del </a:t>
            </a:r>
            <a:r>
              <a:rPr lang="en-US" dirty="0" err="1"/>
              <a:t>saksbehandlere</a:t>
            </a:r>
            <a:r>
              <a:rPr lang="en-US" dirty="0"/>
              <a:t>. </a:t>
            </a:r>
            <a:r>
              <a:rPr lang="en-US" dirty="0" err="1"/>
              <a:t>Og</a:t>
            </a:r>
            <a:r>
              <a:rPr lang="en-US" dirty="0"/>
              <a:t> med nye </a:t>
            </a:r>
            <a:r>
              <a:rPr lang="en-US" dirty="0" err="1"/>
              <a:t>teknologien</a:t>
            </a:r>
            <a:r>
              <a:rPr lang="en-US" dirty="0"/>
              <a:t> </a:t>
            </a:r>
            <a:r>
              <a:rPr lang="en-US" dirty="0" err="1"/>
              <a:t>som</a:t>
            </a:r>
            <a:r>
              <a:rPr lang="en-US" dirty="0"/>
              <a:t> vi </a:t>
            </a:r>
            <a:r>
              <a:rPr lang="en-US" dirty="0" err="1"/>
              <a:t>nå</a:t>
            </a:r>
            <a:r>
              <a:rPr lang="en-US" dirty="0"/>
              <a:t> </a:t>
            </a:r>
            <a:r>
              <a:rPr lang="en-US" dirty="0" err="1"/>
              <a:t>lanserer</a:t>
            </a:r>
            <a:r>
              <a:rPr lang="en-US" dirty="0"/>
              <a:t> </a:t>
            </a:r>
            <a:r>
              <a:rPr lang="en-US" dirty="0" err="1"/>
              <a:t>vil</a:t>
            </a:r>
            <a:r>
              <a:rPr lang="en-US" dirty="0"/>
              <a:t> det </a:t>
            </a:r>
            <a:r>
              <a:rPr lang="en-US" dirty="0" err="1"/>
              <a:t>bli</a:t>
            </a:r>
            <a:r>
              <a:rPr lang="en-US" dirty="0"/>
              <a:t> </a:t>
            </a:r>
            <a:r>
              <a:rPr lang="en-US" dirty="0" err="1"/>
              <a:t>vesentlig</a:t>
            </a:r>
            <a:r>
              <a:rPr lang="en-US" dirty="0"/>
              <a:t> </a:t>
            </a:r>
            <a:r>
              <a:rPr lang="en-US" dirty="0" err="1"/>
              <a:t>enklere</a:t>
            </a:r>
            <a:r>
              <a:rPr lang="en-US" dirty="0"/>
              <a:t> for alle </a:t>
            </a:r>
            <a:r>
              <a:rPr lang="en-US" dirty="0" err="1"/>
              <a:t>brukergrupper</a:t>
            </a:r>
            <a:r>
              <a:rPr lang="en-US" dirty="0"/>
              <a:t> å </a:t>
            </a:r>
            <a:r>
              <a:rPr lang="en-US" dirty="0" err="1"/>
              <a:t>komme</a:t>
            </a:r>
            <a:r>
              <a:rPr lang="en-US" dirty="0"/>
              <a:t> i gang, </a:t>
            </a:r>
            <a:r>
              <a:rPr lang="en-US" dirty="0" err="1"/>
              <a:t>også</a:t>
            </a:r>
            <a:r>
              <a:rPr lang="en-US" dirty="0"/>
              <a:t> i </a:t>
            </a:r>
            <a:r>
              <a:rPr lang="en-US" dirty="0" err="1"/>
              <a:t>kommune</a:t>
            </a:r>
            <a:r>
              <a:rPr lang="en-US" dirty="0"/>
              <a:t>.</a:t>
            </a:r>
            <a:endParaRPr lang="en-US" dirty="0">
              <a:cs typeface="Calibri"/>
            </a:endParaRPr>
          </a:p>
          <a:p>
            <a:endParaRPr lang="en-US" dirty="0"/>
          </a:p>
          <a:p>
            <a:endParaRPr lang="en-US" dirty="0">
              <a:cs typeface="Calibri"/>
            </a:endParaRPr>
          </a:p>
          <a:p>
            <a:endParaRPr lang="en-US" dirty="0"/>
          </a:p>
          <a:p>
            <a:endParaRPr lang="en-US" dirty="0"/>
          </a:p>
          <a:p>
            <a:endParaRPr lang="en-US" dirty="0"/>
          </a:p>
          <a:p>
            <a:endParaRPr lang="en-US" dirty="0"/>
          </a:p>
          <a:p>
            <a:endParaRPr lang="nb-NO" dirty="0">
              <a:cs typeface="Calibri"/>
            </a:endParaRPr>
          </a:p>
          <a:p>
            <a:pPr marL="0" indent="0">
              <a:buFontTx/>
              <a:buNone/>
            </a:pP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1762F-CC20-4E07-99A2-C13D74D711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63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Vise noen eksempler på hvordan talegjenkjenning ser ut. </a:t>
            </a:r>
          </a:p>
          <a:p>
            <a:pPr marL="171450" indent="-171450">
              <a:buFont typeface="Arial" panose="020B0604020202020204" pitchFamily="34" charset="0"/>
              <a:buChar char="•"/>
            </a:pPr>
            <a:r>
              <a:rPr lang="nb-NO"/>
              <a:t>Medisinsk ordbok jeg har tilgjengelig, blir helserelaterte tekster jeg demonstrerer.</a:t>
            </a:r>
          </a:p>
          <a:p>
            <a:pPr marL="171450" indent="-171450">
              <a:buFont typeface="Arial" panose="020B0604020202020204" pitchFamily="34" charset="0"/>
              <a:buChar char="•"/>
            </a:pPr>
            <a:r>
              <a:rPr lang="nb-NO"/>
              <a:t>Dikterer i Word for anledningen, men kunne ha vært et journalsystem/saksbehandlingsprogram. </a:t>
            </a:r>
          </a:p>
          <a:p>
            <a:endParaRPr lang="nb-NO"/>
          </a:p>
        </p:txBody>
      </p:sp>
      <p:sp>
        <p:nvSpPr>
          <p:cNvPr id="4" name="Plassholder for lysbildenummer 3"/>
          <p:cNvSpPr>
            <a:spLocks noGrp="1"/>
          </p:cNvSpPr>
          <p:nvPr>
            <p:ph type="sldNum" sz="quarter" idx="5"/>
          </p:nvPr>
        </p:nvSpPr>
        <p:spPr/>
        <p:txBody>
          <a:bodyPr/>
          <a:lstStyle/>
          <a:p>
            <a:fld id="{11D7E326-3FEE-4899-A24B-4C238CD5411B}" type="slidenum">
              <a:rPr lang="da-DK" smtClean="0"/>
              <a:t>6</a:t>
            </a:fld>
            <a:endParaRPr lang="da-DK"/>
          </a:p>
        </p:txBody>
      </p:sp>
    </p:spTree>
    <p:extLst>
      <p:ext uri="{BB962C8B-B14F-4D97-AF65-F5344CB8AC3E}">
        <p14:creationId xmlns:p14="http://schemas.microsoft.com/office/powerpoint/2010/main" val="417007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latin typeface="+mn-lt"/>
              </a:rPr>
              <a:t>Hva talegjenkjenning er:</a:t>
            </a:r>
            <a:endParaRPr lang="nb-NO" sz="1200">
              <a:latin typeface="+mn-lt"/>
              <a:sym typeface="Wingdings" panose="05000000000000000000" pitchFamily="2" charset="2"/>
            </a:endParaRPr>
          </a:p>
          <a:p>
            <a:pPr marL="171450" indent="-171450">
              <a:buFont typeface="Arial" panose="020B0604020202020204" pitchFamily="34" charset="0"/>
              <a:buChar char="•"/>
            </a:pPr>
            <a:endParaRPr lang="nb-NO" sz="1200">
              <a:latin typeface="+mn-lt"/>
            </a:endParaRPr>
          </a:p>
          <a:p>
            <a:pPr marL="228600" indent="-228600">
              <a:buFont typeface="+mj-lt"/>
              <a:buAutoNum type="arabicPeriod"/>
            </a:pPr>
            <a:r>
              <a:rPr lang="nb-NO" sz="1200">
                <a:latin typeface="+mn-lt"/>
              </a:rPr>
              <a:t>Et program for PC og andre enheter som lar deg skrive med stemmen.</a:t>
            </a:r>
          </a:p>
          <a:p>
            <a:pPr marL="228600" indent="-228600">
              <a:buFont typeface="+mj-lt"/>
              <a:buAutoNum type="arabicPeriod"/>
            </a:pPr>
            <a:endParaRPr lang="nb-NO" sz="1200">
              <a:latin typeface="+mn-lt"/>
            </a:endParaRPr>
          </a:p>
          <a:p>
            <a:pPr marL="228600" indent="-228600">
              <a:buFont typeface="+mj-lt"/>
              <a:buAutoNum type="arabicPeriod"/>
            </a:pPr>
            <a:r>
              <a:rPr lang="nb-NO" sz="1200">
                <a:latin typeface="+mn-lt"/>
              </a:rPr>
              <a:t>Snakker i snitt 3-4 ganger raskere enn vi skriver, nyttiggjøre seg av dette potensialet. Snakke inn i mikrofonen og få teksten ferdig inn der du dokumenterer (journalsystem, saksbehandlersystem, e-post, Word) </a:t>
            </a:r>
          </a:p>
          <a:p>
            <a:pPr marL="228600" indent="-228600">
              <a:buFont typeface="+mj-lt"/>
              <a:buAutoNum type="arabicPeriod"/>
            </a:pPr>
            <a:r>
              <a:rPr lang="nb-NO" sz="1200">
                <a:latin typeface="+mn-lt"/>
              </a:rPr>
              <a:t>Treffsikkerheten 97-99% allerede fra start, før programmet har begynt å lære! </a:t>
            </a:r>
          </a:p>
          <a:p>
            <a:pPr marL="228600" indent="-228600">
              <a:buFont typeface="+mj-lt"/>
              <a:buAutoNum type="arabicPeriod"/>
            </a:pPr>
            <a:r>
              <a:rPr lang="nb-NO" sz="1200">
                <a:latin typeface="+mn-lt"/>
              </a:rPr>
              <a:t>Dialekt/aksent spiller ingen rolle. </a:t>
            </a:r>
          </a:p>
          <a:p>
            <a:pPr marL="228600" indent="-228600">
              <a:buFont typeface="+mj-lt"/>
              <a:buAutoNum type="arabicPeriod"/>
            </a:pPr>
            <a:r>
              <a:rPr lang="nb-NO" sz="1200">
                <a:latin typeface="+mn-lt"/>
              </a:rPr>
              <a:t>Alle ord i ordboken er riktig skrevet. </a:t>
            </a:r>
          </a:p>
          <a:p>
            <a:pPr marL="228600" indent="-228600">
              <a:buFont typeface="+mj-lt"/>
              <a:buAutoNum type="arabicPeriod"/>
            </a:pPr>
            <a:r>
              <a:rPr lang="nb-NO" sz="1200">
                <a:latin typeface="+mn-lt"/>
              </a:rPr>
              <a:t>Spesifikk </a:t>
            </a:r>
            <a:r>
              <a:rPr lang="nb-NO" sz="1200" err="1">
                <a:latin typeface="+mn-lt"/>
              </a:rPr>
              <a:t>fagteminologi</a:t>
            </a:r>
            <a:r>
              <a:rPr lang="nb-NO" sz="1200">
                <a:latin typeface="+mn-lt"/>
              </a:rPr>
              <a:t> – sykepleier, vei, barnevern – kan tilpasse ordboken deretter.</a:t>
            </a:r>
          </a:p>
          <a:p>
            <a:pPr marL="228600" indent="-228600">
              <a:buFont typeface="+mj-lt"/>
              <a:buAutoNum type="arabicPeriod"/>
            </a:pPr>
            <a:r>
              <a:rPr lang="nb-NO" sz="1200">
                <a:effectLst/>
                <a:latin typeface="+mn-lt"/>
                <a:ea typeface="Calibri" panose="020F0502020204030204" pitchFamily="34" charset="0"/>
                <a:cs typeface="Times New Roman" panose="02020603050405020304" pitchFamily="18" charset="0"/>
              </a:rPr>
              <a:t>Løsningen hostes fra sikker Microsoft </a:t>
            </a:r>
            <a:r>
              <a:rPr lang="nb-NO" sz="1200" err="1">
                <a:effectLst/>
                <a:latin typeface="+mn-lt"/>
                <a:ea typeface="Calibri" panose="020F0502020204030204" pitchFamily="34" charset="0"/>
                <a:cs typeface="Times New Roman" panose="02020603050405020304" pitchFamily="18" charset="0"/>
              </a:rPr>
              <a:t>Azure</a:t>
            </a:r>
            <a:r>
              <a:rPr lang="nb-NO" sz="1200">
                <a:effectLst/>
                <a:latin typeface="+mn-lt"/>
                <a:ea typeface="Calibri" panose="020F0502020204030204" pitchFamily="34" charset="0"/>
                <a:cs typeface="Times New Roman" panose="02020603050405020304" pitchFamily="18" charset="0"/>
              </a:rPr>
              <a:t> server, alle data behandles innenfor GDPR og gjeldene Internasjonale standarder.</a:t>
            </a:r>
          </a:p>
          <a:p>
            <a:endParaRPr lang="nb-NO"/>
          </a:p>
          <a:p>
            <a:endParaRPr lang="nb-NO"/>
          </a:p>
        </p:txBody>
      </p:sp>
      <p:sp>
        <p:nvSpPr>
          <p:cNvPr id="4" name="Plassholder for lysbildenummer 3"/>
          <p:cNvSpPr>
            <a:spLocks noGrp="1"/>
          </p:cNvSpPr>
          <p:nvPr>
            <p:ph type="sldNum" sz="quarter" idx="5"/>
          </p:nvPr>
        </p:nvSpPr>
        <p:spPr/>
        <p:txBody>
          <a:bodyPr/>
          <a:lstStyle/>
          <a:p>
            <a:fld id="{11D7E326-3FEE-4899-A24B-4C238CD5411B}" type="slidenum">
              <a:rPr lang="da-DK" smtClean="0"/>
              <a:t>7</a:t>
            </a:fld>
            <a:endParaRPr lang="da-DK"/>
          </a:p>
        </p:txBody>
      </p:sp>
    </p:spTree>
    <p:extLst>
      <p:ext uri="{BB962C8B-B14F-4D97-AF65-F5344CB8AC3E}">
        <p14:creationId xmlns:p14="http://schemas.microsoft.com/office/powerpoint/2010/main" val="247227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rgbClr val="222222"/>
                </a:solidFill>
                <a:effectLst/>
                <a:latin typeface="Segoe UI" panose="020B0502040204020203" pitchFamily="34" charset="0"/>
                <a:ea typeface="Calibri" panose="020F0502020204030204" pitchFamily="34" charset="0"/>
              </a:rPr>
              <a:t>Vi vet at offentlig ansatte er sterkt presset på tid, og at oppgaver derfor må gjøres raskere uten at det skal gå utover kvaliteten på arbeidet.</a:t>
            </a:r>
            <a:endParaRPr lang="nb-NO" sz="1200" dirty="0">
              <a:effectLst/>
              <a:latin typeface="Calibri" panose="020F0502020204030204" pitchFamily="34" charset="0"/>
              <a:ea typeface="Calibri" panose="020F0502020204030204" pitchFamily="34" charset="0"/>
            </a:endParaRPr>
          </a:p>
          <a:p>
            <a:r>
              <a:rPr lang="nb-NO" sz="1200" dirty="0">
                <a:solidFill>
                  <a:srgbClr val="041C2C"/>
                </a:solidFill>
                <a:effectLst/>
                <a:latin typeface="Segoe UI" panose="020B0502040204020203" pitchFamily="34" charset="0"/>
                <a:ea typeface="Calibri" panose="020F0502020204030204" pitchFamily="34" charset="0"/>
              </a:rPr>
              <a:t>Talegjenkjenning </a:t>
            </a:r>
            <a:r>
              <a:rPr lang="nb-NO" sz="1800" dirty="0">
                <a:latin typeface="Arial" panose="020B0604020202020204" pitchFamily="34" charset="0"/>
              </a:rPr>
              <a:t>lar deg dokumentere raskere og </a:t>
            </a:r>
            <a:r>
              <a:rPr lang="nb-NO" sz="1800" dirty="0">
                <a:solidFill>
                  <a:srgbClr val="041C2C"/>
                </a:solidFill>
                <a:effectLst/>
                <a:latin typeface="Segoe UI" panose="020B0502040204020203" pitchFamily="34" charset="0"/>
                <a:ea typeface="Calibri" panose="020F0502020204030204" pitchFamily="34" charset="0"/>
              </a:rPr>
              <a:t>effektiviserer </a:t>
            </a:r>
            <a:r>
              <a:rPr lang="nb-NO" sz="1800" dirty="0" err="1">
                <a:solidFill>
                  <a:srgbClr val="041C2C"/>
                </a:solidFill>
                <a:effectLst/>
                <a:latin typeface="Segoe UI" panose="020B0502040204020203" pitchFamily="34" charset="0"/>
                <a:ea typeface="Calibri" panose="020F0502020204030204" pitchFamily="34" charset="0"/>
              </a:rPr>
              <a:t>arbeidsflyte</a:t>
            </a:r>
            <a:r>
              <a:rPr lang="nb-NO" sz="1800" dirty="0">
                <a:solidFill>
                  <a:srgbClr val="041C2C"/>
                </a:solidFill>
                <a:effectLst/>
                <a:latin typeface="Segoe UI" panose="020B0502040204020203" pitchFamily="34" charset="0"/>
                <a:ea typeface="Calibri" panose="020F0502020204030204" pitchFamily="34" charset="0"/>
              </a:rPr>
              <a:t>.</a:t>
            </a:r>
            <a:r>
              <a:rPr lang="nb-NO" sz="1800" dirty="0">
                <a:latin typeface="Arial" panose="020B0604020202020204" pitchFamily="34" charset="0"/>
              </a:rPr>
              <a:t> Dette gjør at du kan bruke arbeidstiden mer fornuftig</a:t>
            </a:r>
          </a:p>
          <a:p>
            <a:pPr algn="l"/>
            <a:endParaRPr lang="nb-NO" b="0" i="0" dirty="0">
              <a:solidFill>
                <a:srgbClr val="041C2C"/>
              </a:solidFill>
              <a:effectLst/>
              <a:latin typeface="+mn-lt"/>
            </a:endParaRPr>
          </a:p>
          <a:p>
            <a:r>
              <a:rPr lang="nb-NO" sz="1800" dirty="0">
                <a:latin typeface="Arial" panose="020B0604020202020204" pitchFamily="34" charset="0"/>
              </a:rPr>
              <a:t>Først og fremst lever vi et produkt som gjør at du bruker mye mindre tid på dokumentering.</a:t>
            </a:r>
          </a:p>
          <a:p>
            <a:r>
              <a:rPr lang="nb-NO" sz="1800" dirty="0">
                <a:latin typeface="Arial" panose="020B0604020202020204" pitchFamily="34" charset="0"/>
              </a:rPr>
              <a:t>Da er det selvfølgelig ekstremt viktig hva man bruker denne oppsparte tiden til. Her er det forskjellige behov for hver kunde, for noen er det bare for å ta igjen alle oppgavene som har kommet til. For andre er det å kunne reise tidligere hjem uten å måtte jobbe overtid, eller om man ønsker å bruke mer tid med hver enkelt sak som man jobber med.</a:t>
            </a:r>
          </a:p>
          <a:p>
            <a:endParaRPr lang="nb-NO" sz="1800" dirty="0">
              <a:latin typeface="Arial" panose="020B0604020202020204" pitchFamily="34" charset="0"/>
            </a:endParaRPr>
          </a:p>
          <a:p>
            <a:r>
              <a:rPr lang="nb-NO" sz="1800" dirty="0">
                <a:latin typeface="Arial" panose="020B0604020202020204" pitchFamily="34" charset="0"/>
              </a:rPr>
              <a:t>Når man dokumentere fortløpende med talegjenkjenning så tjener alle på at dokumentasjonen er tilgjengelig raskt og med bedre kvalitet enn vanlig. Når man dokumenterer med saken friskt i minne, tar man med mere informasjon og mer relevant informasjon.</a:t>
            </a:r>
          </a:p>
          <a:p>
            <a:endParaRPr lang="nb-NO" sz="1800" dirty="0">
              <a:latin typeface="Arial" panose="020B0604020202020204" pitchFamily="34" charset="0"/>
            </a:endParaRPr>
          </a:p>
          <a:p>
            <a:r>
              <a:rPr lang="nb-NO" sz="1800" dirty="0">
                <a:latin typeface="Arial" panose="020B0604020202020204" pitchFamily="34" charset="0"/>
              </a:rPr>
              <a:t>Det kan absolutt være en løsning på ressursmangel. Ikke bare fordi man jobbe raskere, men med bedre verktøy så skaper man en bedre plass å jobbe. Dette vil igjen føre til at det er lettere å rekruttere nye, og man holder gjerne for de ansatte man allerede har.</a:t>
            </a:r>
          </a:p>
          <a:p>
            <a:endParaRPr lang="nb-NO" sz="1800" dirty="0">
              <a:latin typeface="Arial" panose="020B0604020202020204" pitchFamily="34" charset="0"/>
            </a:endParaRPr>
          </a:p>
          <a:p>
            <a:r>
              <a:rPr lang="nb-NO" sz="1800" dirty="0">
                <a:latin typeface="Arial" panose="020B0604020202020204" pitchFamily="34" charset="0"/>
              </a:rPr>
              <a:t>Det er så vesentlig at man får mye bedre ergonomi, dette skaper bedre velferd og lavere sykefravær. Dette faller også inn under ressursmangel.</a:t>
            </a:r>
          </a:p>
          <a:p>
            <a:endParaRPr lang="nb-NO" sz="1800" dirty="0">
              <a:latin typeface="Arial" panose="020B0604020202020204" pitchFamily="34" charset="0"/>
            </a:endParaRPr>
          </a:p>
          <a:p>
            <a:r>
              <a:rPr lang="nb-NO" sz="1800" dirty="0">
                <a:latin typeface="Arial" panose="020B0604020202020204" pitchFamily="34" charset="0"/>
              </a:rPr>
              <a:t>Man skaper rett og slett et bedre arbeidsmiljø for de som jobber i kommunen. Da får man rett og slett mer fornøyde medarbeidere.</a:t>
            </a:r>
            <a:endParaRPr lang="nb-NO" b="0" i="0" dirty="0">
              <a:solidFill>
                <a:srgbClr val="041C2C"/>
              </a:solidFill>
              <a:effectLst/>
              <a:latin typeface="Barlow"/>
            </a:endParaRPr>
          </a:p>
          <a:p>
            <a:pPr algn="l"/>
            <a:endParaRPr lang="nb-NO" b="0" i="0" dirty="0">
              <a:solidFill>
                <a:srgbClr val="041C2C"/>
              </a:solidFill>
              <a:effectLst/>
              <a:latin typeface="Barlow"/>
            </a:endParaRPr>
          </a:p>
          <a:p>
            <a:pPr algn="l"/>
            <a:endParaRPr lang="nb-NO" b="0" i="0" dirty="0">
              <a:solidFill>
                <a:srgbClr val="041C2C"/>
              </a:solidFill>
              <a:effectLst/>
              <a:latin typeface="Barlow"/>
            </a:endParaRPr>
          </a:p>
          <a:p>
            <a:endParaRPr lang="nb-NO" dirty="0"/>
          </a:p>
        </p:txBody>
      </p:sp>
      <p:sp>
        <p:nvSpPr>
          <p:cNvPr id="4" name="Plassholder for lysbildenummer 3"/>
          <p:cNvSpPr>
            <a:spLocks noGrp="1"/>
          </p:cNvSpPr>
          <p:nvPr>
            <p:ph type="sldNum" sz="quarter" idx="5"/>
          </p:nvPr>
        </p:nvSpPr>
        <p:spPr/>
        <p:txBody>
          <a:bodyPr/>
          <a:lstStyle/>
          <a:p>
            <a:fld id="{11D7E326-3FEE-4899-A24B-4C238CD5411B}" type="slidenum">
              <a:rPr lang="da-DK" smtClean="0"/>
              <a:t>9</a:t>
            </a:fld>
            <a:endParaRPr lang="da-DK"/>
          </a:p>
        </p:txBody>
      </p:sp>
    </p:spTree>
    <p:extLst>
      <p:ext uri="{BB962C8B-B14F-4D97-AF65-F5344CB8AC3E}">
        <p14:creationId xmlns:p14="http://schemas.microsoft.com/office/powerpoint/2010/main" val="238097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Det er </a:t>
            </a:r>
            <a:r>
              <a:rPr lang="en-US" dirty="0" err="1">
                <a:solidFill>
                  <a:schemeClr val="tx1"/>
                </a:solidFill>
              </a:rPr>
              <a:t>veldig</a:t>
            </a:r>
            <a:r>
              <a:rPr lang="en-US" dirty="0">
                <a:solidFill>
                  <a:schemeClr val="tx1"/>
                </a:solidFill>
              </a:rPr>
              <a:t> </a:t>
            </a:r>
            <a:r>
              <a:rPr lang="en-US" dirty="0" err="1">
                <a:solidFill>
                  <a:schemeClr val="tx1"/>
                </a:solidFill>
              </a:rPr>
              <a:t>enkelt</a:t>
            </a:r>
            <a:r>
              <a:rPr lang="en-US" dirty="0">
                <a:solidFill>
                  <a:schemeClr val="tx1"/>
                </a:solidFill>
              </a:rPr>
              <a:t> å </a:t>
            </a:r>
            <a:r>
              <a:rPr lang="en-US" dirty="0" err="1">
                <a:solidFill>
                  <a:schemeClr val="tx1"/>
                </a:solidFill>
              </a:rPr>
              <a:t>komme</a:t>
            </a:r>
            <a:r>
              <a:rPr lang="en-US" dirty="0">
                <a:solidFill>
                  <a:schemeClr val="tx1"/>
                </a:solidFill>
              </a:rPr>
              <a:t> i gang, </a:t>
            </a:r>
            <a:r>
              <a:rPr lang="en-US" dirty="0" err="1">
                <a:solidFill>
                  <a:schemeClr val="tx1"/>
                </a:solidFill>
              </a:rPr>
              <a:t>dette</a:t>
            </a:r>
            <a:r>
              <a:rPr lang="en-US" dirty="0">
                <a:solidFill>
                  <a:schemeClr val="tx1"/>
                </a:solidFill>
              </a:rPr>
              <a:t> </a:t>
            </a:r>
            <a:r>
              <a:rPr lang="en-US" dirty="0" err="1">
                <a:solidFill>
                  <a:schemeClr val="tx1"/>
                </a:solidFill>
              </a:rPr>
              <a:t>har</a:t>
            </a:r>
            <a:r>
              <a:rPr lang="en-US" dirty="0">
                <a:solidFill>
                  <a:schemeClr val="tx1"/>
                </a:solidFill>
              </a:rPr>
              <a:t> vi </a:t>
            </a:r>
            <a:r>
              <a:rPr lang="en-US" dirty="0" err="1">
                <a:solidFill>
                  <a:schemeClr val="tx1"/>
                </a:solidFill>
              </a:rPr>
              <a:t>gjort</a:t>
            </a:r>
            <a:r>
              <a:rPr lang="en-US" dirty="0">
                <a:solidFill>
                  <a:schemeClr val="tx1"/>
                </a:solidFill>
              </a:rPr>
              <a:t> I mange </a:t>
            </a:r>
            <a:r>
              <a:rPr lang="en-US" dirty="0" err="1">
                <a:solidFill>
                  <a:schemeClr val="tx1"/>
                </a:solidFill>
              </a:rPr>
              <a:t>kommuner</a:t>
            </a:r>
            <a:r>
              <a:rPr lang="en-US" dirty="0">
                <a:solidFill>
                  <a:schemeClr val="tx1"/>
                </a:solidFill>
              </a:rPr>
              <a:t> </a:t>
            </a:r>
            <a:r>
              <a:rPr lang="en-US" dirty="0" err="1">
                <a:solidFill>
                  <a:schemeClr val="tx1"/>
                </a:solidFill>
              </a:rPr>
              <a:t>allerede</a:t>
            </a:r>
            <a:r>
              <a:rPr lang="en-US" dirty="0">
                <a:solidFill>
                  <a:schemeClr val="tx1"/>
                </a:solidFill>
              </a:rPr>
              <a:t>. </a:t>
            </a:r>
            <a:r>
              <a:rPr lang="en-US" dirty="0" err="1">
                <a:solidFill>
                  <a:schemeClr val="tx1"/>
                </a:solidFill>
              </a:rPr>
              <a:t>Både</a:t>
            </a:r>
            <a:r>
              <a:rPr lang="en-US" dirty="0">
                <a:solidFill>
                  <a:schemeClr val="tx1"/>
                </a:solidFill>
              </a:rPr>
              <a:t> for </a:t>
            </a:r>
            <a:r>
              <a:rPr lang="en-US" dirty="0" err="1">
                <a:solidFill>
                  <a:schemeClr val="tx1"/>
                </a:solidFill>
              </a:rPr>
              <a:t>saksbehandlere</a:t>
            </a:r>
            <a:r>
              <a:rPr lang="en-US" dirty="0">
                <a:solidFill>
                  <a:schemeClr val="tx1"/>
                </a:solidFill>
              </a:rPr>
              <a:t> </a:t>
            </a:r>
            <a:r>
              <a:rPr lang="en-US" dirty="0" err="1">
                <a:solidFill>
                  <a:schemeClr val="tx1"/>
                </a:solidFill>
              </a:rPr>
              <a:t>og</a:t>
            </a:r>
            <a:r>
              <a:rPr lang="en-US" dirty="0">
                <a:solidFill>
                  <a:schemeClr val="tx1"/>
                </a:solidFill>
              </a:rPr>
              <a:t> </a:t>
            </a:r>
            <a:r>
              <a:rPr lang="en-US" dirty="0" err="1">
                <a:solidFill>
                  <a:schemeClr val="tx1"/>
                </a:solidFill>
              </a:rPr>
              <a:t>helsepersonell</a:t>
            </a:r>
            <a:r>
              <a:rPr lang="en-US"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Det </a:t>
            </a:r>
            <a:r>
              <a:rPr lang="en-US" dirty="0" err="1">
                <a:solidFill>
                  <a:schemeClr val="tx1"/>
                </a:solidFill>
              </a:rPr>
              <a:t>kan</a:t>
            </a:r>
            <a:r>
              <a:rPr lang="en-US" dirty="0">
                <a:solidFill>
                  <a:schemeClr val="tx1"/>
                </a:solidFill>
              </a:rPr>
              <a:t> </a:t>
            </a:r>
            <a:r>
              <a:rPr lang="en-US" dirty="0" err="1">
                <a:solidFill>
                  <a:schemeClr val="tx1"/>
                </a:solidFill>
              </a:rPr>
              <a:t>benyttes</a:t>
            </a:r>
            <a:r>
              <a:rPr lang="en-US" dirty="0">
                <a:solidFill>
                  <a:schemeClr val="tx1"/>
                </a:solidFill>
              </a:rPr>
              <a:t> I </a:t>
            </a:r>
            <a:r>
              <a:rPr lang="en-US" dirty="0" err="1">
                <a:solidFill>
                  <a:schemeClr val="tx1"/>
                </a:solidFill>
              </a:rPr>
              <a:t>og</a:t>
            </a:r>
            <a:r>
              <a:rPr lang="en-US" dirty="0">
                <a:solidFill>
                  <a:schemeClr val="tx1"/>
                </a:solidFill>
              </a:rPr>
              <a:t> </a:t>
            </a:r>
            <a:r>
              <a:rPr lang="en-US" dirty="0" err="1">
                <a:solidFill>
                  <a:schemeClr val="tx1"/>
                </a:solidFill>
              </a:rPr>
              <a:t>utenfor</a:t>
            </a:r>
            <a:r>
              <a:rPr lang="en-US" dirty="0">
                <a:solidFill>
                  <a:schemeClr val="tx1"/>
                </a:solidFill>
              </a:rPr>
              <a:t> </a:t>
            </a:r>
            <a:r>
              <a:rPr lang="en-US" dirty="0" err="1">
                <a:solidFill>
                  <a:schemeClr val="tx1"/>
                </a:solidFill>
              </a:rPr>
              <a:t>sikker</a:t>
            </a:r>
            <a:r>
              <a:rPr lang="en-US" dirty="0">
                <a:solidFill>
                  <a:schemeClr val="tx1"/>
                </a:solidFill>
              </a:rPr>
              <a:t> sone, </a:t>
            </a:r>
            <a:r>
              <a:rPr lang="en-US" dirty="0" err="1">
                <a:solidFill>
                  <a:schemeClr val="tx1"/>
                </a:solidFill>
              </a:rPr>
              <a:t>på</a:t>
            </a:r>
            <a:r>
              <a:rPr lang="en-US" dirty="0">
                <a:solidFill>
                  <a:schemeClr val="tx1"/>
                </a:solidFill>
              </a:rPr>
              <a:t> </a:t>
            </a:r>
            <a:r>
              <a:rPr lang="en-US" dirty="0" err="1">
                <a:solidFill>
                  <a:schemeClr val="tx1"/>
                </a:solidFill>
              </a:rPr>
              <a:t>tykke</a:t>
            </a:r>
            <a:r>
              <a:rPr lang="en-US" dirty="0">
                <a:solidFill>
                  <a:schemeClr val="tx1"/>
                </a:solidFill>
              </a:rPr>
              <a:t> </a:t>
            </a:r>
            <a:r>
              <a:rPr lang="en-US" dirty="0" err="1">
                <a:solidFill>
                  <a:schemeClr val="tx1"/>
                </a:solidFill>
              </a:rPr>
              <a:t>og</a:t>
            </a:r>
            <a:r>
              <a:rPr lang="en-US" dirty="0">
                <a:solidFill>
                  <a:schemeClr val="tx1"/>
                </a:solidFill>
              </a:rPr>
              <a:t> </a:t>
            </a:r>
            <a:r>
              <a:rPr lang="en-US" dirty="0" err="1">
                <a:solidFill>
                  <a:schemeClr val="tx1"/>
                </a:solidFill>
              </a:rPr>
              <a:t>tynne</a:t>
            </a:r>
            <a:r>
              <a:rPr lang="en-US" dirty="0">
                <a:solidFill>
                  <a:schemeClr val="tx1"/>
                </a:solidFill>
              </a:rPr>
              <a:t> </a:t>
            </a:r>
            <a:r>
              <a:rPr lang="en-US" dirty="0" err="1">
                <a:solidFill>
                  <a:schemeClr val="tx1"/>
                </a:solidFill>
              </a:rPr>
              <a:t>klienter</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lisens</a:t>
            </a:r>
            <a:r>
              <a:rPr lang="en-US" dirty="0">
                <a:solidFill>
                  <a:schemeClr val="tx1"/>
                </a:solidFill>
              </a:rPr>
              <a:t> </a:t>
            </a:r>
            <a:r>
              <a:rPr lang="en-US" dirty="0" err="1">
                <a:solidFill>
                  <a:schemeClr val="tx1"/>
                </a:solidFill>
              </a:rPr>
              <a:t>kan</a:t>
            </a:r>
            <a:r>
              <a:rPr lang="en-US" dirty="0">
                <a:solidFill>
                  <a:schemeClr val="tx1"/>
                </a:solidFill>
              </a:rPr>
              <a:t> </a:t>
            </a:r>
            <a:r>
              <a:rPr lang="en-US" dirty="0" err="1">
                <a:solidFill>
                  <a:schemeClr val="tx1"/>
                </a:solidFill>
              </a:rPr>
              <a:t>benyttes</a:t>
            </a:r>
            <a:r>
              <a:rPr lang="en-US" dirty="0">
                <a:solidFill>
                  <a:schemeClr val="tx1"/>
                </a:solidFill>
              </a:rPr>
              <a:t> </a:t>
            </a:r>
            <a:r>
              <a:rPr lang="en-US" dirty="0" err="1">
                <a:solidFill>
                  <a:schemeClr val="tx1"/>
                </a:solidFill>
              </a:rPr>
              <a:t>på</a:t>
            </a:r>
            <a:r>
              <a:rPr lang="en-US" dirty="0">
                <a:solidFill>
                  <a:schemeClr val="tx1"/>
                </a:solidFill>
              </a:rPr>
              <a:t> </a:t>
            </a:r>
            <a:r>
              <a:rPr lang="en-US" dirty="0" err="1">
                <a:solidFill>
                  <a:schemeClr val="tx1"/>
                </a:solidFill>
              </a:rPr>
              <a:t>flere</a:t>
            </a:r>
            <a:r>
              <a:rPr lang="en-US" dirty="0">
                <a:solidFill>
                  <a:schemeClr val="tx1"/>
                </a:solidFill>
              </a:rPr>
              <a:t> </a:t>
            </a:r>
            <a:r>
              <a:rPr lang="en-US" dirty="0" err="1">
                <a:solidFill>
                  <a:schemeClr val="tx1"/>
                </a:solidFill>
              </a:rPr>
              <a:t>enheter</a:t>
            </a:r>
            <a:r>
              <a:rPr lang="en-US" dirty="0">
                <a:solidFill>
                  <a:schemeClr val="tx1"/>
                </a:solidFill>
              </a:rPr>
              <a:t>, </a:t>
            </a:r>
            <a:r>
              <a:rPr lang="en-US" dirty="0" err="1">
                <a:solidFill>
                  <a:schemeClr val="tx1"/>
                </a:solidFill>
              </a:rPr>
              <a:t>slik</a:t>
            </a:r>
            <a:r>
              <a:rPr lang="en-US" dirty="0">
                <a:solidFill>
                  <a:schemeClr val="tx1"/>
                </a:solidFill>
              </a:rPr>
              <a:t> at det er </a:t>
            </a:r>
            <a:r>
              <a:rPr lang="en-US" dirty="0" err="1">
                <a:solidFill>
                  <a:schemeClr val="tx1"/>
                </a:solidFill>
              </a:rPr>
              <a:t>tilgjengelig</a:t>
            </a:r>
            <a:r>
              <a:rPr lang="en-US" dirty="0">
                <a:solidFill>
                  <a:schemeClr val="tx1"/>
                </a:solidFill>
              </a:rPr>
              <a:t> </a:t>
            </a:r>
            <a:r>
              <a:rPr lang="en-US" dirty="0" err="1">
                <a:solidFill>
                  <a:schemeClr val="tx1"/>
                </a:solidFill>
              </a:rPr>
              <a:t>på</a:t>
            </a:r>
            <a:r>
              <a:rPr lang="en-US" dirty="0">
                <a:solidFill>
                  <a:schemeClr val="tx1"/>
                </a:solidFill>
              </a:rPr>
              <a:t> </a:t>
            </a:r>
            <a:r>
              <a:rPr lang="en-US" dirty="0" err="1">
                <a:solidFill>
                  <a:schemeClr val="tx1"/>
                </a:solidFill>
              </a:rPr>
              <a:t>feks</a:t>
            </a:r>
            <a:r>
              <a:rPr lang="en-US" dirty="0">
                <a:solidFill>
                  <a:schemeClr val="tx1"/>
                </a:solidFill>
              </a:rPr>
              <a:t> </a:t>
            </a:r>
            <a:r>
              <a:rPr lang="en-US" dirty="0" err="1">
                <a:solidFill>
                  <a:schemeClr val="tx1"/>
                </a:solidFill>
              </a:rPr>
              <a:t>arbeidsplass</a:t>
            </a:r>
            <a:r>
              <a:rPr lang="en-US" dirty="0">
                <a:solidFill>
                  <a:schemeClr val="tx1"/>
                </a:solidFill>
              </a:rPr>
              <a:t> </a:t>
            </a:r>
            <a:r>
              <a:rPr lang="en-US" dirty="0" err="1">
                <a:solidFill>
                  <a:schemeClr val="tx1"/>
                </a:solidFill>
              </a:rPr>
              <a:t>og</a:t>
            </a:r>
            <a:r>
              <a:rPr lang="en-US" dirty="0">
                <a:solidFill>
                  <a:schemeClr val="tx1"/>
                </a:solidFill>
              </a:rPr>
              <a:t> </a:t>
            </a:r>
            <a:r>
              <a:rPr lang="en-US" dirty="0" err="1">
                <a:solidFill>
                  <a:schemeClr val="tx1"/>
                </a:solidFill>
              </a:rPr>
              <a:t>hjemmekontor</a:t>
            </a:r>
            <a:r>
              <a:rPr lang="en-US" dirty="0">
                <a:solidFill>
                  <a:schemeClr val="tx1"/>
                </a:solidFill>
              </a:rPr>
              <a:t>. App er </a:t>
            </a:r>
            <a:r>
              <a:rPr lang="en-US" dirty="0" err="1">
                <a:solidFill>
                  <a:schemeClr val="tx1"/>
                </a:solidFill>
              </a:rPr>
              <a:t>også</a:t>
            </a:r>
            <a:r>
              <a:rPr lang="en-US" dirty="0">
                <a:solidFill>
                  <a:schemeClr val="tx1"/>
                </a:solidFill>
              </a:rPr>
              <a:t> </a:t>
            </a:r>
            <a:r>
              <a:rPr lang="en-US" dirty="0" err="1">
                <a:solidFill>
                  <a:schemeClr val="tx1"/>
                </a:solidFill>
              </a:rPr>
              <a:t>bli</a:t>
            </a:r>
            <a:r>
              <a:rPr lang="en-US" dirty="0">
                <a:solidFill>
                  <a:schemeClr val="tx1"/>
                </a:solidFill>
              </a:rPr>
              <a:t> </a:t>
            </a:r>
            <a:r>
              <a:rPr lang="en-US" dirty="0" err="1">
                <a:solidFill>
                  <a:schemeClr val="tx1"/>
                </a:solidFill>
              </a:rPr>
              <a:t>tilgjengelig</a:t>
            </a:r>
            <a:r>
              <a:rPr lang="en-US" dirty="0">
                <a:solidFill>
                  <a:schemeClr val="tx1"/>
                </a:solidFill>
              </a:rPr>
              <a:t> for de </a:t>
            </a:r>
            <a:r>
              <a:rPr lang="en-US" dirty="0" err="1">
                <a:solidFill>
                  <a:schemeClr val="tx1"/>
                </a:solidFill>
              </a:rPr>
              <a:t>som</a:t>
            </a:r>
            <a:r>
              <a:rPr lang="en-US" dirty="0">
                <a:solidFill>
                  <a:schemeClr val="tx1"/>
                </a:solidFill>
              </a:rPr>
              <a:t> </a:t>
            </a:r>
            <a:r>
              <a:rPr lang="en-US" dirty="0" err="1">
                <a:solidFill>
                  <a:schemeClr val="tx1"/>
                </a:solidFill>
              </a:rPr>
              <a:t>vil</a:t>
            </a:r>
            <a:r>
              <a:rPr lang="en-US" dirty="0">
                <a:solidFill>
                  <a:schemeClr val="tx1"/>
                </a:solidFill>
              </a:rPr>
              <a:t> </a:t>
            </a:r>
            <a:r>
              <a:rPr lang="en-US" dirty="0" err="1">
                <a:solidFill>
                  <a:schemeClr val="tx1"/>
                </a:solidFill>
              </a:rPr>
              <a:t>jobbe</a:t>
            </a:r>
            <a:r>
              <a:rPr lang="en-US" dirty="0">
                <a:solidFill>
                  <a:schemeClr val="tx1"/>
                </a:solidFill>
              </a:rPr>
              <a:t> </a:t>
            </a:r>
            <a:r>
              <a:rPr lang="en-US" dirty="0" err="1">
                <a:solidFill>
                  <a:schemeClr val="tx1"/>
                </a:solidFill>
              </a:rPr>
              <a:t>på</a:t>
            </a:r>
            <a:r>
              <a:rPr lang="en-US" dirty="0">
                <a:solidFill>
                  <a:schemeClr val="tx1"/>
                </a:solidFill>
              </a:rPr>
              <a:t> </a:t>
            </a:r>
            <a:r>
              <a:rPr lang="en-US" dirty="0" err="1">
                <a:solidFill>
                  <a:schemeClr val="tx1"/>
                </a:solidFill>
              </a:rPr>
              <a:t>farten</a:t>
            </a:r>
            <a:r>
              <a:rPr lang="en-US"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Talegjenkjenning</a:t>
            </a:r>
            <a:r>
              <a:rPr lang="en-US" dirty="0">
                <a:solidFill>
                  <a:schemeClr val="tx1"/>
                </a:solidFill>
              </a:rPr>
              <a:t> </a:t>
            </a:r>
            <a:r>
              <a:rPr lang="en-US" dirty="0" err="1">
                <a:solidFill>
                  <a:schemeClr val="tx1"/>
                </a:solidFill>
              </a:rPr>
              <a:t>kan</a:t>
            </a:r>
            <a:r>
              <a:rPr lang="en-US" dirty="0">
                <a:solidFill>
                  <a:schemeClr val="tx1"/>
                </a:solidFill>
              </a:rPr>
              <a:t> </a:t>
            </a:r>
            <a:r>
              <a:rPr lang="en-US" dirty="0" err="1">
                <a:solidFill>
                  <a:schemeClr val="tx1"/>
                </a:solidFill>
              </a:rPr>
              <a:t>benyttes</a:t>
            </a:r>
            <a:r>
              <a:rPr lang="en-US" dirty="0">
                <a:solidFill>
                  <a:schemeClr val="tx1"/>
                </a:solidFill>
              </a:rPr>
              <a:t> </a:t>
            </a:r>
            <a:r>
              <a:rPr lang="en-US" dirty="0" err="1">
                <a:solidFill>
                  <a:schemeClr val="tx1"/>
                </a:solidFill>
              </a:rPr>
              <a:t>integrert</a:t>
            </a:r>
            <a:r>
              <a:rPr lang="en-US" dirty="0">
                <a:solidFill>
                  <a:schemeClr val="tx1"/>
                </a:solidFill>
              </a:rPr>
              <a:t> I </a:t>
            </a:r>
            <a:r>
              <a:rPr lang="en-US" dirty="0" err="1">
                <a:solidFill>
                  <a:schemeClr val="tx1"/>
                </a:solidFill>
              </a:rPr>
              <a:t>systemer</a:t>
            </a:r>
            <a:r>
              <a:rPr lang="en-US" dirty="0">
                <a:solidFill>
                  <a:schemeClr val="tx1"/>
                </a:solidFill>
              </a:rPr>
              <a:t> </a:t>
            </a:r>
            <a:r>
              <a:rPr lang="en-US" dirty="0" err="1">
                <a:solidFill>
                  <a:schemeClr val="tx1"/>
                </a:solidFill>
              </a:rPr>
              <a:t>eller</a:t>
            </a:r>
            <a:r>
              <a:rPr lang="en-US" dirty="0">
                <a:solidFill>
                  <a:schemeClr val="tx1"/>
                </a:solidFill>
              </a:rPr>
              <a:t> for seg </a:t>
            </a:r>
            <a:r>
              <a:rPr lang="en-US" dirty="0" err="1">
                <a:solidFill>
                  <a:schemeClr val="tx1"/>
                </a:solidFill>
              </a:rPr>
              <a:t>selv</a:t>
            </a:r>
            <a:r>
              <a:rPr lang="en-US" dirty="0">
                <a:solidFill>
                  <a:schemeClr val="tx1"/>
                </a:solidFill>
              </a:rPr>
              <a:t>. </a:t>
            </a:r>
            <a:r>
              <a:rPr lang="en-US" dirty="0" err="1">
                <a:solidFill>
                  <a:schemeClr val="tx1"/>
                </a:solidFill>
              </a:rPr>
              <a:t>Så</a:t>
            </a:r>
            <a:r>
              <a:rPr lang="en-US" dirty="0">
                <a:solidFill>
                  <a:schemeClr val="tx1"/>
                </a:solidFill>
              </a:rPr>
              <a:t> du </a:t>
            </a:r>
            <a:r>
              <a:rPr lang="en-US" dirty="0" err="1">
                <a:solidFill>
                  <a:schemeClr val="tx1"/>
                </a:solidFill>
              </a:rPr>
              <a:t>kan</a:t>
            </a:r>
            <a:r>
              <a:rPr lang="en-US" dirty="0">
                <a:solidFill>
                  <a:schemeClr val="tx1"/>
                </a:solidFill>
              </a:rPr>
              <a:t> </a:t>
            </a:r>
            <a:r>
              <a:rPr lang="en-US" dirty="0" err="1">
                <a:solidFill>
                  <a:schemeClr val="tx1"/>
                </a:solidFill>
              </a:rPr>
              <a:t>bruke</a:t>
            </a:r>
            <a:r>
              <a:rPr lang="en-US" dirty="0">
                <a:solidFill>
                  <a:schemeClr val="tx1"/>
                </a:solidFill>
              </a:rPr>
              <a:t> </a:t>
            </a:r>
            <a:r>
              <a:rPr lang="en-US" dirty="0" err="1">
                <a:solidFill>
                  <a:schemeClr val="tx1"/>
                </a:solidFill>
              </a:rPr>
              <a:t>systemet</a:t>
            </a:r>
            <a:r>
              <a:rPr lang="en-US" dirty="0">
                <a:solidFill>
                  <a:schemeClr val="tx1"/>
                </a:solidFill>
              </a:rPr>
              <a:t> alle </a:t>
            </a:r>
            <a:r>
              <a:rPr lang="en-US" dirty="0" err="1">
                <a:solidFill>
                  <a:schemeClr val="tx1"/>
                </a:solidFill>
              </a:rPr>
              <a:t>steder</a:t>
            </a:r>
            <a:r>
              <a:rPr lang="en-US" dirty="0">
                <a:solidFill>
                  <a:schemeClr val="tx1"/>
                </a:solidFill>
              </a:rPr>
              <a:t> der du </a:t>
            </a:r>
            <a:r>
              <a:rPr lang="en-US" dirty="0" err="1">
                <a:solidFill>
                  <a:schemeClr val="tx1"/>
                </a:solidFill>
              </a:rPr>
              <a:t>skal</a:t>
            </a:r>
            <a:r>
              <a:rPr lang="en-US" dirty="0">
                <a:solidFill>
                  <a:schemeClr val="tx1"/>
                </a:solidFill>
              </a:rPr>
              <a:t> </a:t>
            </a:r>
            <a:r>
              <a:rPr lang="en-US" dirty="0" err="1">
                <a:solidFill>
                  <a:schemeClr val="tx1"/>
                </a:solidFill>
              </a:rPr>
              <a:t>produsere</a:t>
            </a:r>
            <a:r>
              <a:rPr lang="en-US" dirty="0">
                <a:solidFill>
                  <a:schemeClr val="tx1"/>
                </a:solidFill>
              </a:rPr>
              <a:t> </a:t>
            </a:r>
            <a:r>
              <a:rPr lang="en-US" dirty="0" err="1">
                <a:solidFill>
                  <a:schemeClr val="tx1"/>
                </a:solidFill>
              </a:rPr>
              <a:t>tekst</a:t>
            </a:r>
            <a:r>
              <a:rPr lang="en-US"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Installasjon</a:t>
            </a:r>
            <a:r>
              <a:rPr lang="en-US" dirty="0">
                <a:solidFill>
                  <a:schemeClr val="tx1"/>
                </a:solidFill>
              </a:rPr>
              <a:t>, Citrix, </a:t>
            </a:r>
            <a:r>
              <a:rPr lang="en-US" dirty="0" err="1">
                <a:solidFill>
                  <a:schemeClr val="tx1"/>
                </a:solidFill>
              </a:rPr>
              <a:t>kurs</a:t>
            </a:r>
            <a:r>
              <a:rPr lang="en-US" dirty="0">
                <a:solidFill>
                  <a:schemeClr val="tx1"/>
                </a:solidFill>
              </a:rPr>
              <a:t>, </a:t>
            </a:r>
            <a:r>
              <a:rPr lang="en-US" dirty="0" err="1">
                <a:solidFill>
                  <a:schemeClr val="tx1"/>
                </a:solidFill>
              </a:rPr>
              <a:t>mikrofon</a:t>
            </a:r>
            <a:r>
              <a:rPr lang="en-US" dirty="0">
                <a:solidFill>
                  <a:schemeClr val="tx1"/>
                </a:solidFill>
              </a:rPr>
              <a:t>, </a:t>
            </a:r>
            <a:r>
              <a:rPr lang="en-US" dirty="0" err="1">
                <a:solidFill>
                  <a:schemeClr val="tx1"/>
                </a:solidFill>
              </a:rPr>
              <a:t>sikker</a:t>
            </a:r>
            <a:r>
              <a:rPr lang="en-US" dirty="0">
                <a:solidFill>
                  <a:schemeClr val="tx1"/>
                </a:solidFill>
              </a:rPr>
              <a:t> sone, </a:t>
            </a:r>
          </a:p>
          <a:p>
            <a:endParaRPr lang="nb-NO" dirty="0"/>
          </a:p>
        </p:txBody>
      </p:sp>
      <p:sp>
        <p:nvSpPr>
          <p:cNvPr id="4" name="Plassholder for lysbildenummer 3"/>
          <p:cNvSpPr>
            <a:spLocks noGrp="1"/>
          </p:cNvSpPr>
          <p:nvPr>
            <p:ph type="sldNum" sz="quarter" idx="5"/>
          </p:nvPr>
        </p:nvSpPr>
        <p:spPr/>
        <p:txBody>
          <a:bodyPr/>
          <a:lstStyle/>
          <a:p>
            <a:fld id="{11D7E326-3FEE-4899-A24B-4C238CD5411B}" type="slidenum">
              <a:rPr lang="da-DK" smtClean="0"/>
              <a:t>10</a:t>
            </a:fld>
            <a:endParaRPr lang="da-DK"/>
          </a:p>
        </p:txBody>
      </p:sp>
    </p:spTree>
    <p:extLst>
      <p:ext uri="{BB962C8B-B14F-4D97-AF65-F5344CB8AC3E}">
        <p14:creationId xmlns:p14="http://schemas.microsoft.com/office/powerpoint/2010/main" val="82639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 ønsker at du sitter igjen med etter denne presentasjonen er hvordan talegjenkjenning vil gjøre all dokumentasjon enklere og mer effektiv. Siden dokumentasjon skjer med saken friskt i minne, vil kvaliteten være høyere. Du slipper å tenke på skrivefeil, og de ergonomiske fordelene vil forebygge og lette </a:t>
            </a:r>
            <a:r>
              <a:rPr lang="nb-NO" dirty="0" err="1"/>
              <a:t>f.eks</a:t>
            </a:r>
            <a:r>
              <a:rPr lang="nb-NO" dirty="0"/>
              <a:t> nakke/skulderplager. Vi snakker 3-4 ganger raskere enn vi skriver, slik frigjør vi tid slik at du har tid til det som er viktig. Vår nye versjon av talegjenkjenning gir bedre gjenkjenning og gjør det enkelt å komme i gang. </a:t>
            </a:r>
          </a:p>
          <a:p>
            <a:endParaRPr lang="nb-NO" dirty="0"/>
          </a:p>
          <a:p>
            <a:pPr marL="342900" indent="-342900">
              <a:buFont typeface="Arial,Sans-Serif"/>
              <a:buChar char="•"/>
            </a:pPr>
            <a:endParaRPr lang="nb-NO" dirty="0"/>
          </a:p>
          <a:p>
            <a:endParaRPr lang="en-US" dirty="0">
              <a:cs typeface="Calibri"/>
            </a:endParaRPr>
          </a:p>
        </p:txBody>
      </p:sp>
      <p:sp>
        <p:nvSpPr>
          <p:cNvPr id="4" name="Plassholder for lysbildenummer 3"/>
          <p:cNvSpPr>
            <a:spLocks noGrp="1"/>
          </p:cNvSpPr>
          <p:nvPr>
            <p:ph type="sldNum" sz="quarter" idx="5"/>
          </p:nvPr>
        </p:nvSpPr>
        <p:spPr/>
        <p:txBody>
          <a:bodyPr/>
          <a:lstStyle/>
          <a:p>
            <a:fld id="{11D7E326-3FEE-4899-A24B-4C238CD5411B}" type="slidenum">
              <a:rPr lang="da-DK" smtClean="0"/>
              <a:t>11</a:t>
            </a:fld>
            <a:endParaRPr lang="da-DK"/>
          </a:p>
        </p:txBody>
      </p:sp>
    </p:spTree>
    <p:extLst>
      <p:ext uri="{BB962C8B-B14F-4D97-AF65-F5344CB8AC3E}">
        <p14:creationId xmlns:p14="http://schemas.microsoft.com/office/powerpoint/2010/main" val="585849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rgbClr val="005F83"/>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25055C92-9D5F-AF46-97D1-CF526A1B75F4}"/>
              </a:ext>
            </a:extLst>
          </p:cNvPr>
          <p:cNvPicPr>
            <a:picLocks noChangeAspect="1"/>
          </p:cNvPicPr>
          <p:nvPr userDrawn="1"/>
        </p:nvPicPr>
        <p:blipFill>
          <a:blip r:embed="rId2"/>
          <a:stretch>
            <a:fillRect/>
          </a:stretch>
        </p:blipFill>
        <p:spPr>
          <a:xfrm>
            <a:off x="3266293" y="2417861"/>
            <a:ext cx="5651388" cy="1454307"/>
          </a:xfrm>
          <a:prstGeom prst="rect">
            <a:avLst/>
          </a:prstGeom>
        </p:spPr>
      </p:pic>
      <p:sp>
        <p:nvSpPr>
          <p:cNvPr id="10" name="Text Placeholder 9">
            <a:extLst>
              <a:ext uri="{FF2B5EF4-FFF2-40B4-BE49-F238E27FC236}">
                <a16:creationId xmlns:a16="http://schemas.microsoft.com/office/drawing/2014/main" id="{7DE4EC58-2896-6B4A-94FA-0871D35EC721}"/>
              </a:ext>
            </a:extLst>
          </p:cNvPr>
          <p:cNvSpPr>
            <a:spLocks noGrp="1"/>
          </p:cNvSpPr>
          <p:nvPr>
            <p:ph type="body" sz="quarter" idx="13" hasCustomPrompt="1"/>
          </p:nvPr>
        </p:nvSpPr>
        <p:spPr>
          <a:xfrm>
            <a:off x="3266181" y="4091767"/>
            <a:ext cx="5651500" cy="546100"/>
          </a:xfrm>
          <a:prstGeom prst="rect">
            <a:avLst/>
          </a:prstGeom>
        </p:spPr>
        <p:txBody>
          <a:bodyPr/>
          <a:lstStyle>
            <a:lvl1pPr>
              <a:defRPr b="0" i="0">
                <a:solidFill>
                  <a:schemeClr val="bg1"/>
                </a:solidFill>
                <a:latin typeface="Segoe UI Semilight" panose="020B0502040204020203" pitchFamily="34" charset="0"/>
                <a:cs typeface="Segoe UI Semilight" panose="020B0502040204020203" pitchFamily="34" charset="0"/>
              </a:defRPr>
            </a:lvl1pPr>
          </a:lstStyle>
          <a:p>
            <a:pPr lvl="0"/>
            <a:r>
              <a:rPr lang="en-SE" dirty="0"/>
              <a:t>Dagens agenda</a:t>
            </a:r>
          </a:p>
        </p:txBody>
      </p:sp>
    </p:spTree>
    <p:extLst>
      <p:ext uri="{BB962C8B-B14F-4D97-AF65-F5344CB8AC3E}">
        <p14:creationId xmlns:p14="http://schemas.microsoft.com/office/powerpoint/2010/main" val="41761020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0" name="Title 1">
            <a:extLst>
              <a:ext uri="{FF2B5EF4-FFF2-40B4-BE49-F238E27FC236}">
                <a16:creationId xmlns:a16="http://schemas.microsoft.com/office/drawing/2014/main" id="{B65E2E7A-4587-3941-B4D2-66FDF87EE03B}"/>
              </a:ext>
            </a:extLst>
          </p:cNvPr>
          <p:cNvSpPr>
            <a:spLocks noGrp="1"/>
          </p:cNvSpPr>
          <p:nvPr>
            <p:ph type="title" hasCustomPrompt="1"/>
          </p:nvPr>
        </p:nvSpPr>
        <p:spPr>
          <a:xfrm>
            <a:off x="1212166" y="939803"/>
            <a:ext cx="9767668" cy="858764"/>
          </a:xfrm>
          <a:prstGeom prst="rect">
            <a:avLst/>
          </a:prstGeom>
        </p:spPr>
        <p:txBody>
          <a:bodyPr/>
          <a:lstStyle>
            <a:lvl1pPr>
              <a:defRPr b="0" i="0">
                <a:solidFill>
                  <a:schemeClr val="bg1"/>
                </a:solidFill>
                <a:latin typeface="Segoe UI" panose="020B0502040204020203" pitchFamily="34" charset="0"/>
                <a:cs typeface="Segoe UI" panose="020B0502040204020203" pitchFamily="34" charset="0"/>
              </a:defRPr>
            </a:lvl1pPr>
          </a:lstStyle>
          <a:p>
            <a:r>
              <a:rPr lang="en-SE" dirty="0"/>
              <a:t>Rubrik</a:t>
            </a:r>
          </a:p>
        </p:txBody>
      </p:sp>
      <p:sp>
        <p:nvSpPr>
          <p:cNvPr id="11" name="Text Placeholder 8">
            <a:extLst>
              <a:ext uri="{FF2B5EF4-FFF2-40B4-BE49-F238E27FC236}">
                <a16:creationId xmlns:a16="http://schemas.microsoft.com/office/drawing/2014/main" id="{AE5A9F50-1D90-254E-938B-C0EAF28D0971}"/>
              </a:ext>
            </a:extLst>
          </p:cNvPr>
          <p:cNvSpPr>
            <a:spLocks noGrp="1"/>
          </p:cNvSpPr>
          <p:nvPr>
            <p:ph type="body" sz="quarter" idx="15" hasCustomPrompt="1"/>
          </p:nvPr>
        </p:nvSpPr>
        <p:spPr>
          <a:xfrm>
            <a:off x="1212166" y="2193531"/>
            <a:ext cx="4600374"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13" name="Chart Placeholder 12">
            <a:extLst>
              <a:ext uri="{FF2B5EF4-FFF2-40B4-BE49-F238E27FC236}">
                <a16:creationId xmlns:a16="http://schemas.microsoft.com/office/drawing/2014/main" id="{1F42D713-5D3C-9343-953E-0784C92E700C}"/>
              </a:ext>
            </a:extLst>
          </p:cNvPr>
          <p:cNvSpPr>
            <a:spLocks noGrp="1"/>
          </p:cNvSpPr>
          <p:nvPr>
            <p:ph type="chart" sz="quarter" idx="17"/>
          </p:nvPr>
        </p:nvSpPr>
        <p:spPr>
          <a:xfrm>
            <a:off x="6380163" y="2178050"/>
            <a:ext cx="4598987" cy="3481388"/>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SE" dirty="0"/>
          </a:p>
        </p:txBody>
      </p:sp>
    </p:spTree>
    <p:extLst>
      <p:ext uri="{BB962C8B-B14F-4D97-AF65-F5344CB8AC3E}">
        <p14:creationId xmlns:p14="http://schemas.microsoft.com/office/powerpoint/2010/main" val="2712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itle 1">
            <a:extLst>
              <a:ext uri="{FF2B5EF4-FFF2-40B4-BE49-F238E27FC236}">
                <a16:creationId xmlns:a16="http://schemas.microsoft.com/office/drawing/2014/main" id="{7D3E12C6-1D6C-8E48-ABDC-821C7BD99194}"/>
              </a:ext>
            </a:extLst>
          </p:cNvPr>
          <p:cNvSpPr>
            <a:spLocks noGrp="1"/>
          </p:cNvSpPr>
          <p:nvPr>
            <p:ph type="title" hasCustomPrompt="1"/>
          </p:nvPr>
        </p:nvSpPr>
        <p:spPr>
          <a:xfrm>
            <a:off x="1212166" y="939803"/>
            <a:ext cx="9767668"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dirty="0"/>
              <a:t>Rubrik</a:t>
            </a:r>
          </a:p>
        </p:txBody>
      </p:sp>
      <p:sp>
        <p:nvSpPr>
          <p:cNvPr id="12" name="Text Placeholder 8">
            <a:extLst>
              <a:ext uri="{FF2B5EF4-FFF2-40B4-BE49-F238E27FC236}">
                <a16:creationId xmlns:a16="http://schemas.microsoft.com/office/drawing/2014/main" id="{753602E1-7C32-3D46-82E4-C7F153007B4B}"/>
              </a:ext>
            </a:extLst>
          </p:cNvPr>
          <p:cNvSpPr>
            <a:spLocks noGrp="1"/>
          </p:cNvSpPr>
          <p:nvPr>
            <p:ph type="body" sz="quarter" idx="15" hasCustomPrompt="1"/>
          </p:nvPr>
        </p:nvSpPr>
        <p:spPr>
          <a:xfrm>
            <a:off x="1211464" y="2178050"/>
            <a:ext cx="3059839"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13" name="Chart Placeholder 12">
            <a:extLst>
              <a:ext uri="{FF2B5EF4-FFF2-40B4-BE49-F238E27FC236}">
                <a16:creationId xmlns:a16="http://schemas.microsoft.com/office/drawing/2014/main" id="{1C9B7ABE-056C-B545-940F-DA8DC6C928A5}"/>
              </a:ext>
            </a:extLst>
          </p:cNvPr>
          <p:cNvSpPr>
            <a:spLocks noGrp="1"/>
          </p:cNvSpPr>
          <p:nvPr>
            <p:ph type="chart" sz="quarter" idx="17"/>
          </p:nvPr>
        </p:nvSpPr>
        <p:spPr>
          <a:xfrm>
            <a:off x="4592549" y="2178050"/>
            <a:ext cx="6386602" cy="3481388"/>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SE" dirty="0"/>
          </a:p>
        </p:txBody>
      </p:sp>
    </p:spTree>
    <p:extLst>
      <p:ext uri="{BB962C8B-B14F-4D97-AF65-F5344CB8AC3E}">
        <p14:creationId xmlns:p14="http://schemas.microsoft.com/office/powerpoint/2010/main" val="404851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5F8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EE1D9-5ED0-AD40-98B0-D12650E3F449}"/>
              </a:ext>
            </a:extLst>
          </p:cNvPr>
          <p:cNvSpPr>
            <a:spLocks noGrp="1"/>
          </p:cNvSpPr>
          <p:nvPr>
            <p:ph type="title" hasCustomPrompt="1"/>
          </p:nvPr>
        </p:nvSpPr>
        <p:spPr>
          <a:xfrm>
            <a:off x="1212166" y="939803"/>
            <a:ext cx="9767668"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dirty="0"/>
              <a:t>Rubrik</a:t>
            </a:r>
          </a:p>
        </p:txBody>
      </p:sp>
      <p:sp>
        <p:nvSpPr>
          <p:cNvPr id="6" name="Text Placeholder 8">
            <a:extLst>
              <a:ext uri="{FF2B5EF4-FFF2-40B4-BE49-F238E27FC236}">
                <a16:creationId xmlns:a16="http://schemas.microsoft.com/office/drawing/2014/main" id="{6199EA98-59FC-194B-836D-468DE0EBC167}"/>
              </a:ext>
            </a:extLst>
          </p:cNvPr>
          <p:cNvSpPr>
            <a:spLocks noGrp="1"/>
          </p:cNvSpPr>
          <p:nvPr>
            <p:ph type="body" sz="quarter" idx="15" hasCustomPrompt="1"/>
          </p:nvPr>
        </p:nvSpPr>
        <p:spPr>
          <a:xfrm>
            <a:off x="1211464" y="2178050"/>
            <a:ext cx="3059839"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7" name="Text Placeholder 8">
            <a:extLst>
              <a:ext uri="{FF2B5EF4-FFF2-40B4-BE49-F238E27FC236}">
                <a16:creationId xmlns:a16="http://schemas.microsoft.com/office/drawing/2014/main" id="{F75D2E0D-94D6-5843-B279-E7782365BC99}"/>
              </a:ext>
            </a:extLst>
          </p:cNvPr>
          <p:cNvSpPr>
            <a:spLocks noGrp="1"/>
          </p:cNvSpPr>
          <p:nvPr>
            <p:ph type="body" sz="quarter" idx="16" hasCustomPrompt="1"/>
          </p:nvPr>
        </p:nvSpPr>
        <p:spPr>
          <a:xfrm>
            <a:off x="4566080" y="2178050"/>
            <a:ext cx="3059839"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8" name="Text Placeholder 8">
            <a:extLst>
              <a:ext uri="{FF2B5EF4-FFF2-40B4-BE49-F238E27FC236}">
                <a16:creationId xmlns:a16="http://schemas.microsoft.com/office/drawing/2014/main" id="{7B13AC62-4358-0841-830C-C9799B2D7892}"/>
              </a:ext>
            </a:extLst>
          </p:cNvPr>
          <p:cNvSpPr>
            <a:spLocks noGrp="1"/>
          </p:cNvSpPr>
          <p:nvPr>
            <p:ph type="body" sz="quarter" idx="17" hasCustomPrompt="1"/>
          </p:nvPr>
        </p:nvSpPr>
        <p:spPr>
          <a:xfrm>
            <a:off x="7905181" y="2178050"/>
            <a:ext cx="3059839"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439199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70B830-5895-D546-B438-2A3C7D3BC264}"/>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BB36C8CB-695C-4C4D-9384-535BE975FF24}"/>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6" name="Rectangle 5">
            <a:extLst>
              <a:ext uri="{FF2B5EF4-FFF2-40B4-BE49-F238E27FC236}">
                <a16:creationId xmlns:a16="http://schemas.microsoft.com/office/drawing/2014/main" id="{723383C7-F267-1B4D-97D1-94D793D21267}"/>
              </a:ext>
            </a:extLst>
          </p:cNvPr>
          <p:cNvSpPr/>
          <p:nvPr userDrawn="1"/>
        </p:nvSpPr>
        <p:spPr>
          <a:xfrm>
            <a:off x="1211464" y="2171679"/>
            <a:ext cx="2687148" cy="1007390"/>
          </a:xfrm>
          <a:prstGeom prst="rect">
            <a:avLst/>
          </a:prstGeom>
          <a:noFill/>
          <a:ln w="28575">
            <a:solidFill>
              <a:srgbClr val="00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683FF5A4-6CCE-354A-925F-424C7376759B}"/>
              </a:ext>
            </a:extLst>
          </p:cNvPr>
          <p:cNvSpPr/>
          <p:nvPr userDrawn="1"/>
        </p:nvSpPr>
        <p:spPr>
          <a:xfrm>
            <a:off x="4566080" y="2169763"/>
            <a:ext cx="2687148" cy="1007390"/>
          </a:xfrm>
          <a:prstGeom prst="rect">
            <a:avLst/>
          </a:prstGeom>
          <a:noFill/>
          <a:ln w="28575">
            <a:solidFill>
              <a:srgbClr val="00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E963FE59-4C7F-0745-870A-EF3BE6686A8C}"/>
              </a:ext>
            </a:extLst>
          </p:cNvPr>
          <p:cNvSpPr/>
          <p:nvPr userDrawn="1"/>
        </p:nvSpPr>
        <p:spPr>
          <a:xfrm>
            <a:off x="7920696" y="2169763"/>
            <a:ext cx="2687149" cy="1007390"/>
          </a:xfrm>
          <a:prstGeom prst="rect">
            <a:avLst/>
          </a:prstGeom>
          <a:noFill/>
          <a:ln w="28575">
            <a:solidFill>
              <a:srgbClr val="00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ext Placeholder 12">
            <a:extLst>
              <a:ext uri="{FF2B5EF4-FFF2-40B4-BE49-F238E27FC236}">
                <a16:creationId xmlns:a16="http://schemas.microsoft.com/office/drawing/2014/main" id="{5CA39017-9AD5-794E-B464-16D95D9ACCC1}"/>
              </a:ext>
            </a:extLst>
          </p:cNvPr>
          <p:cNvSpPr>
            <a:spLocks noGrp="1"/>
          </p:cNvSpPr>
          <p:nvPr>
            <p:ph type="body" sz="quarter" idx="15" hasCustomPrompt="1"/>
          </p:nvPr>
        </p:nvSpPr>
        <p:spPr>
          <a:xfrm>
            <a:off x="1281638" y="2355806"/>
            <a:ext cx="2570162" cy="594843"/>
          </a:xfrm>
          <a:prstGeom prst="rect">
            <a:avLst/>
          </a:prstGeom>
        </p:spPr>
        <p:txBody>
          <a:bodyPr/>
          <a:lstStyle>
            <a:lvl1pPr>
              <a:defRPr sz="3600">
                <a:solidFill>
                  <a:srgbClr val="00CCCC"/>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8" name="Text Placeholder 12">
            <a:extLst>
              <a:ext uri="{FF2B5EF4-FFF2-40B4-BE49-F238E27FC236}">
                <a16:creationId xmlns:a16="http://schemas.microsoft.com/office/drawing/2014/main" id="{F20EDAAB-FC7F-8947-9D73-5E778BC98B98}"/>
              </a:ext>
            </a:extLst>
          </p:cNvPr>
          <p:cNvSpPr>
            <a:spLocks noGrp="1"/>
          </p:cNvSpPr>
          <p:nvPr>
            <p:ph type="body" sz="quarter" idx="19" hasCustomPrompt="1"/>
          </p:nvPr>
        </p:nvSpPr>
        <p:spPr>
          <a:xfrm>
            <a:off x="4646285" y="2353890"/>
            <a:ext cx="2570162" cy="594843"/>
          </a:xfrm>
          <a:prstGeom prst="rect">
            <a:avLst/>
          </a:prstGeom>
        </p:spPr>
        <p:txBody>
          <a:bodyPr/>
          <a:lstStyle>
            <a:lvl1pPr>
              <a:defRPr sz="3600">
                <a:solidFill>
                  <a:srgbClr val="00CCCC"/>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9" name="Text Placeholder 12">
            <a:extLst>
              <a:ext uri="{FF2B5EF4-FFF2-40B4-BE49-F238E27FC236}">
                <a16:creationId xmlns:a16="http://schemas.microsoft.com/office/drawing/2014/main" id="{0D868B98-A866-BC48-A469-7EA32555EE73}"/>
              </a:ext>
            </a:extLst>
          </p:cNvPr>
          <p:cNvSpPr>
            <a:spLocks noGrp="1"/>
          </p:cNvSpPr>
          <p:nvPr>
            <p:ph type="body" sz="quarter" idx="20" hasCustomPrompt="1"/>
          </p:nvPr>
        </p:nvSpPr>
        <p:spPr>
          <a:xfrm>
            <a:off x="7978300" y="2353890"/>
            <a:ext cx="2570162" cy="594843"/>
          </a:xfrm>
          <a:prstGeom prst="rect">
            <a:avLst/>
          </a:prstGeom>
        </p:spPr>
        <p:txBody>
          <a:bodyPr/>
          <a:lstStyle>
            <a:lvl1pPr>
              <a:defRPr sz="3600">
                <a:solidFill>
                  <a:srgbClr val="00CCCC"/>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5" name="Title 1">
            <a:extLst>
              <a:ext uri="{FF2B5EF4-FFF2-40B4-BE49-F238E27FC236}">
                <a16:creationId xmlns:a16="http://schemas.microsoft.com/office/drawing/2014/main" id="{AC2C6F01-E0D3-DB41-9D2C-6ACE1ADE347C}"/>
              </a:ext>
            </a:extLst>
          </p:cNvPr>
          <p:cNvSpPr txBox="1">
            <a:spLocks/>
          </p:cNvSpPr>
          <p:nvPr userDrawn="1"/>
        </p:nvSpPr>
        <p:spPr>
          <a:xfrm>
            <a:off x="1212166" y="939803"/>
            <a:ext cx="9767668" cy="858764"/>
          </a:xfrm>
          <a:prstGeom prst="rect">
            <a:avLst/>
          </a:prstGeom>
        </p:spPr>
        <p:txBody>
          <a:bodyPr/>
          <a:lstStyle>
            <a:lvl1pPr algn="l" defTabSz="914400" rtl="0" eaLnBrk="1" latinLnBrk="0" hangingPunct="1">
              <a:lnSpc>
                <a:spcPct val="90000"/>
              </a:lnSpc>
              <a:spcBef>
                <a:spcPct val="0"/>
              </a:spcBef>
              <a:buNone/>
              <a:defRPr sz="4400" b="0" i="0" kern="1200">
                <a:solidFill>
                  <a:schemeClr val="bg1"/>
                </a:solidFill>
                <a:latin typeface="Poppins Light" pitchFamily="2" charset="77"/>
                <a:ea typeface="+mj-ea"/>
                <a:cs typeface="Poppins Light" pitchFamily="2" charset="77"/>
              </a:defRPr>
            </a:lvl1pPr>
          </a:lstStyle>
          <a:p>
            <a:r>
              <a:rPr lang="en-SE" dirty="0">
                <a:latin typeface="Segoe UI" panose="020B0502040204020203" pitchFamily="34" charset="0"/>
                <a:cs typeface="Segoe UI" panose="020B0502040204020203" pitchFamily="34" charset="0"/>
              </a:rPr>
              <a:t>Rubrik</a:t>
            </a:r>
          </a:p>
        </p:txBody>
      </p:sp>
      <p:sp>
        <p:nvSpPr>
          <p:cNvPr id="17" name="Text Placeholder 8">
            <a:extLst>
              <a:ext uri="{FF2B5EF4-FFF2-40B4-BE49-F238E27FC236}">
                <a16:creationId xmlns:a16="http://schemas.microsoft.com/office/drawing/2014/main" id="{02B1236E-467D-FA43-8DDA-F2F6C826AF0D}"/>
              </a:ext>
            </a:extLst>
          </p:cNvPr>
          <p:cNvSpPr>
            <a:spLocks noGrp="1"/>
          </p:cNvSpPr>
          <p:nvPr>
            <p:ph type="body" sz="quarter" idx="21" hasCustomPrompt="1"/>
          </p:nvPr>
        </p:nvSpPr>
        <p:spPr>
          <a:xfrm>
            <a:off x="1211464" y="3277456"/>
            <a:ext cx="3059839" cy="2382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20" name="Text Placeholder 8">
            <a:extLst>
              <a:ext uri="{FF2B5EF4-FFF2-40B4-BE49-F238E27FC236}">
                <a16:creationId xmlns:a16="http://schemas.microsoft.com/office/drawing/2014/main" id="{206035A4-3B11-6446-A70C-98594DDD17F8}"/>
              </a:ext>
            </a:extLst>
          </p:cNvPr>
          <p:cNvSpPr>
            <a:spLocks noGrp="1"/>
          </p:cNvSpPr>
          <p:nvPr>
            <p:ph type="body" sz="quarter" idx="16" hasCustomPrompt="1"/>
          </p:nvPr>
        </p:nvSpPr>
        <p:spPr>
          <a:xfrm>
            <a:off x="4566080" y="3277456"/>
            <a:ext cx="3059839" cy="2382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21" name="Text Placeholder 8">
            <a:extLst>
              <a:ext uri="{FF2B5EF4-FFF2-40B4-BE49-F238E27FC236}">
                <a16:creationId xmlns:a16="http://schemas.microsoft.com/office/drawing/2014/main" id="{F5078DDA-4B3C-CA4B-9E20-5E395B271757}"/>
              </a:ext>
            </a:extLst>
          </p:cNvPr>
          <p:cNvSpPr>
            <a:spLocks noGrp="1"/>
          </p:cNvSpPr>
          <p:nvPr>
            <p:ph type="body" sz="quarter" idx="17" hasCustomPrompt="1"/>
          </p:nvPr>
        </p:nvSpPr>
        <p:spPr>
          <a:xfrm>
            <a:off x="7905181" y="3277456"/>
            <a:ext cx="3059839" cy="2382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3311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5F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7D7F49-3D30-6043-B083-20A069DD09AA}"/>
              </a:ext>
            </a:extLst>
          </p:cNvPr>
          <p:cNvSpPr>
            <a:spLocks noGrp="1"/>
          </p:cNvSpPr>
          <p:nvPr>
            <p:ph type="title" hasCustomPrompt="1"/>
          </p:nvPr>
        </p:nvSpPr>
        <p:spPr>
          <a:xfrm>
            <a:off x="1212166" y="945293"/>
            <a:ext cx="9408680" cy="858764"/>
          </a:xfrm>
          <a:prstGeom prst="rect">
            <a:avLst/>
          </a:prstGeom>
        </p:spPr>
        <p:txBody>
          <a:bodyPr/>
          <a:lstStyle>
            <a:lvl1pPr>
              <a:defRPr>
                <a:solidFill>
                  <a:schemeClr val="accent3"/>
                </a:solidFill>
                <a:latin typeface="Segoe UI" panose="020B0502040204020203" pitchFamily="34" charset="0"/>
                <a:cs typeface="Segoe UI" panose="020B0502040204020203" pitchFamily="34" charset="0"/>
              </a:defRPr>
            </a:lvl1pPr>
          </a:lstStyle>
          <a:p>
            <a:r>
              <a:rPr lang="en-SE" dirty="0"/>
              <a:t>Rubrik</a:t>
            </a:r>
          </a:p>
        </p:txBody>
      </p:sp>
      <p:sp>
        <p:nvSpPr>
          <p:cNvPr id="6" name="Rectangle 5">
            <a:extLst>
              <a:ext uri="{FF2B5EF4-FFF2-40B4-BE49-F238E27FC236}">
                <a16:creationId xmlns:a16="http://schemas.microsoft.com/office/drawing/2014/main" id="{CDF02B36-E4CF-4240-ACF5-7D3B41895479}"/>
              </a:ext>
            </a:extLst>
          </p:cNvPr>
          <p:cNvSpPr/>
          <p:nvPr userDrawn="1"/>
        </p:nvSpPr>
        <p:spPr>
          <a:xfrm>
            <a:off x="1212166" y="816742"/>
            <a:ext cx="2687148" cy="100739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accent4"/>
              </a:solidFill>
            </a:endParaRPr>
          </a:p>
        </p:txBody>
      </p:sp>
      <p:sp>
        <p:nvSpPr>
          <p:cNvPr id="10" name="Text Placeholder 8">
            <a:extLst>
              <a:ext uri="{FF2B5EF4-FFF2-40B4-BE49-F238E27FC236}">
                <a16:creationId xmlns:a16="http://schemas.microsoft.com/office/drawing/2014/main" id="{A436DFF2-5D2D-9E45-B423-BEF6129EB62C}"/>
              </a:ext>
            </a:extLst>
          </p:cNvPr>
          <p:cNvSpPr>
            <a:spLocks noGrp="1"/>
          </p:cNvSpPr>
          <p:nvPr>
            <p:ph type="body" sz="quarter" idx="17" hasCustomPrompt="1"/>
          </p:nvPr>
        </p:nvSpPr>
        <p:spPr>
          <a:xfrm>
            <a:off x="1212166" y="2193531"/>
            <a:ext cx="4600374"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11" name="Text Placeholder 8">
            <a:extLst>
              <a:ext uri="{FF2B5EF4-FFF2-40B4-BE49-F238E27FC236}">
                <a16:creationId xmlns:a16="http://schemas.microsoft.com/office/drawing/2014/main" id="{0CCB8BA2-7ADC-0443-AB31-E8264373DC80}"/>
              </a:ext>
            </a:extLst>
          </p:cNvPr>
          <p:cNvSpPr>
            <a:spLocks noGrp="1"/>
          </p:cNvSpPr>
          <p:nvPr>
            <p:ph type="body" sz="quarter" idx="18" hasCustomPrompt="1"/>
          </p:nvPr>
        </p:nvSpPr>
        <p:spPr>
          <a:xfrm>
            <a:off x="6020472" y="2203804"/>
            <a:ext cx="4600374"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6413785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05F83"/>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alphaModFix amt="35000"/>
          </a:blip>
          <a:stretch>
            <a:fillRect/>
          </a:stretch>
        </p:blipFill>
        <p:spPr>
          <a:xfrm>
            <a:off x="7627722" y="1781074"/>
            <a:ext cx="7452156" cy="7552861"/>
          </a:xfrm>
          <a:prstGeom prst="rect">
            <a:avLst/>
          </a:prstGeom>
        </p:spPr>
      </p:pic>
      <p:sp>
        <p:nvSpPr>
          <p:cNvPr id="10" name="Text Placeholder 8">
            <a:extLst>
              <a:ext uri="{FF2B5EF4-FFF2-40B4-BE49-F238E27FC236}">
                <a16:creationId xmlns:a16="http://schemas.microsoft.com/office/drawing/2014/main" id="{31007D25-EB82-EB4C-A8A9-2DADC4F3F74A}"/>
              </a:ext>
            </a:extLst>
          </p:cNvPr>
          <p:cNvSpPr>
            <a:spLocks noGrp="1"/>
          </p:cNvSpPr>
          <p:nvPr>
            <p:ph type="body" sz="quarter" idx="12" hasCustomPrompt="1"/>
          </p:nvPr>
        </p:nvSpPr>
        <p:spPr>
          <a:xfrm>
            <a:off x="987340" y="2075627"/>
            <a:ext cx="4625183" cy="3481877"/>
          </a:xfrm>
          <a:prstGeom prst="rect">
            <a:avLst/>
          </a:prstGeom>
        </p:spPr>
        <p:txBody>
          <a:bodyPr/>
          <a:lstStyle>
            <a:lvl1pPr marL="0" indent="0">
              <a:buFont typeface="Arial" panose="020B0604020202020204" pitchFamily="34" charset="0"/>
              <a:buNone/>
              <a:defRPr sz="2400" b="0" i="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bg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err="1"/>
              <a:t>Brödtext</a:t>
            </a:r>
            <a:endParaRPr lang="en-US"/>
          </a:p>
          <a:p>
            <a:pPr lvl="2"/>
            <a:r>
              <a:rPr lang="en-US" err="1"/>
              <a:t>Punktlista</a:t>
            </a:r>
            <a:r>
              <a:rPr lang="en-US"/>
              <a:t> </a:t>
            </a:r>
          </a:p>
        </p:txBody>
      </p:sp>
      <p:sp>
        <p:nvSpPr>
          <p:cNvPr id="12" name="Title 1">
            <a:extLst>
              <a:ext uri="{FF2B5EF4-FFF2-40B4-BE49-F238E27FC236}">
                <a16:creationId xmlns:a16="http://schemas.microsoft.com/office/drawing/2014/main" id="{331B15BA-AA49-534B-87A2-43A7C28E8C2A}"/>
              </a:ext>
            </a:extLst>
          </p:cNvPr>
          <p:cNvSpPr>
            <a:spLocks noGrp="1"/>
          </p:cNvSpPr>
          <p:nvPr>
            <p:ph type="title" hasCustomPrompt="1"/>
          </p:nvPr>
        </p:nvSpPr>
        <p:spPr>
          <a:xfrm>
            <a:off x="987341" y="976131"/>
            <a:ext cx="9733842"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a:t>Rubrik</a:t>
            </a:r>
          </a:p>
        </p:txBody>
      </p:sp>
    </p:spTree>
    <p:extLst>
      <p:ext uri="{BB962C8B-B14F-4D97-AF65-F5344CB8AC3E}">
        <p14:creationId xmlns:p14="http://schemas.microsoft.com/office/powerpoint/2010/main" val="170022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Deloverskrift">
    <p:bg>
      <p:bgPr>
        <a:solidFill>
          <a:srgbClr val="005F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50BD-872F-884E-A030-13B3F536374B}"/>
              </a:ext>
            </a:extLst>
          </p:cNvPr>
          <p:cNvSpPr>
            <a:spLocks noGrp="1"/>
          </p:cNvSpPr>
          <p:nvPr>
            <p:ph type="title" hasCustomPrompt="1"/>
          </p:nvPr>
        </p:nvSpPr>
        <p:spPr>
          <a:xfrm>
            <a:off x="1005840" y="3057798"/>
            <a:ext cx="4595648" cy="828675"/>
          </a:xfrm>
          <a:prstGeom prst="rect">
            <a:avLst/>
          </a:prstGeom>
        </p:spPr>
        <p:txBody>
          <a:bodyPr anchor="b"/>
          <a:lstStyle>
            <a:lvl1pPr>
              <a:defRPr sz="4400">
                <a:solidFill>
                  <a:schemeClr val="bg1"/>
                </a:solidFill>
                <a:latin typeface="Segoe UI" panose="020B0502040204020203" pitchFamily="34" charset="0"/>
                <a:cs typeface="Segoe UI" panose="020B0502040204020203" pitchFamily="34" charset="0"/>
              </a:defRPr>
            </a:lvl1pPr>
          </a:lstStyle>
          <a:p>
            <a:r>
              <a:rPr lang="en-US"/>
              <a:t>Rubrik</a:t>
            </a:r>
            <a:endParaRPr lang="en-SE"/>
          </a:p>
        </p:txBody>
      </p:sp>
      <p:sp>
        <p:nvSpPr>
          <p:cNvPr id="3" name="Text Placeholder 2">
            <a:extLst>
              <a:ext uri="{FF2B5EF4-FFF2-40B4-BE49-F238E27FC236}">
                <a16:creationId xmlns:a16="http://schemas.microsoft.com/office/drawing/2014/main" id="{C4C06C07-44EB-B64F-9652-8A177B6837A4}"/>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Font typeface="Arial" panose="020B0604020202020204" pitchFamily="34" charset="0"/>
              <a:buNone/>
              <a:defRPr sz="16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Brödtext</a:t>
            </a:r>
            <a:r>
              <a:rPr lang="en-US"/>
              <a:t>.</a:t>
            </a:r>
          </a:p>
        </p:txBody>
      </p:sp>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stretch>
            <a:fillRect/>
          </a:stretch>
        </p:blipFill>
        <p:spPr>
          <a:xfrm>
            <a:off x="7627722" y="1781074"/>
            <a:ext cx="7452156" cy="7552861"/>
          </a:xfrm>
          <a:prstGeom prst="rect">
            <a:avLst/>
          </a:prstGeom>
        </p:spPr>
      </p:pic>
    </p:spTree>
    <p:extLst>
      <p:ext uri="{BB962C8B-B14F-4D97-AF65-F5344CB8AC3E}">
        <p14:creationId xmlns:p14="http://schemas.microsoft.com/office/powerpoint/2010/main" val="1155834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DE4EC58-2896-6B4A-94FA-0871D35EC721}"/>
              </a:ext>
            </a:extLst>
          </p:cNvPr>
          <p:cNvSpPr>
            <a:spLocks noGrp="1"/>
          </p:cNvSpPr>
          <p:nvPr>
            <p:ph type="body" sz="quarter" idx="13" hasCustomPrompt="1"/>
          </p:nvPr>
        </p:nvSpPr>
        <p:spPr>
          <a:xfrm>
            <a:off x="3266181" y="4091767"/>
            <a:ext cx="5651500" cy="546100"/>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stStyle>
          <a:p>
            <a:pPr lvl="0"/>
            <a:r>
              <a:rPr lang="en-SE" dirty="0"/>
              <a:t>Dagens agenda</a:t>
            </a:r>
          </a:p>
        </p:txBody>
      </p:sp>
      <p:pic>
        <p:nvPicPr>
          <p:cNvPr id="4" name="Picture 3" descr="A picture containing icon&#10;&#10;Description automatically generated">
            <a:extLst>
              <a:ext uri="{FF2B5EF4-FFF2-40B4-BE49-F238E27FC236}">
                <a16:creationId xmlns:a16="http://schemas.microsoft.com/office/drawing/2014/main" id="{F9092682-9ED5-0D42-8E59-CB9108835EFC}"/>
              </a:ext>
            </a:extLst>
          </p:cNvPr>
          <p:cNvPicPr>
            <a:picLocks noChangeAspect="1"/>
          </p:cNvPicPr>
          <p:nvPr userDrawn="1"/>
        </p:nvPicPr>
        <p:blipFill>
          <a:blip r:embed="rId2"/>
          <a:stretch>
            <a:fillRect/>
          </a:stretch>
        </p:blipFill>
        <p:spPr>
          <a:xfrm>
            <a:off x="3266181" y="2397734"/>
            <a:ext cx="5651388" cy="1454307"/>
          </a:xfrm>
          <a:prstGeom prst="rect">
            <a:avLst/>
          </a:prstGeom>
        </p:spPr>
      </p:pic>
    </p:spTree>
    <p:extLst>
      <p:ext uri="{BB962C8B-B14F-4D97-AF65-F5344CB8AC3E}">
        <p14:creationId xmlns:p14="http://schemas.microsoft.com/office/powerpoint/2010/main" val="41410055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50BD-872F-884E-A030-13B3F536374B}"/>
              </a:ext>
            </a:extLst>
          </p:cNvPr>
          <p:cNvSpPr>
            <a:spLocks noGrp="1"/>
          </p:cNvSpPr>
          <p:nvPr>
            <p:ph type="title" hasCustomPrompt="1"/>
          </p:nvPr>
        </p:nvSpPr>
        <p:spPr>
          <a:xfrm>
            <a:off x="1005840" y="3057798"/>
            <a:ext cx="4595648" cy="828675"/>
          </a:xfrm>
          <a:prstGeom prst="rect">
            <a:avLst/>
          </a:prstGeom>
        </p:spPr>
        <p:txBody>
          <a:bodyPr anchor="b"/>
          <a:lstStyle>
            <a:lvl1pPr>
              <a:defRPr sz="4400" b="0" i="0">
                <a:solidFill>
                  <a:srgbClr val="031B2B"/>
                </a:solidFill>
                <a:latin typeface="Segoe UI" panose="020B0502040204020203" pitchFamily="34" charset="0"/>
                <a:cs typeface="Segoe UI" panose="020B0502040204020203" pitchFamily="34" charset="0"/>
              </a:defRPr>
            </a:lvl1pPr>
          </a:lstStyle>
          <a:p>
            <a:r>
              <a:rPr lang="en-US" dirty="0"/>
              <a:t>Rubrik</a:t>
            </a:r>
            <a:endParaRPr lang="en-SE" dirty="0"/>
          </a:p>
        </p:txBody>
      </p:sp>
      <p:sp>
        <p:nvSpPr>
          <p:cNvPr id="3" name="Text Placeholder 2">
            <a:extLst>
              <a:ext uri="{FF2B5EF4-FFF2-40B4-BE49-F238E27FC236}">
                <a16:creationId xmlns:a16="http://schemas.microsoft.com/office/drawing/2014/main" id="{C4C06C07-44EB-B64F-9652-8A177B6837A4}"/>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None/>
              <a:defRPr sz="1600">
                <a:solidFill>
                  <a:srgbClr val="031B2B"/>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Brödtext</a:t>
            </a:r>
            <a:endParaRPr lang="en-US" dirty="0"/>
          </a:p>
        </p:txBody>
      </p:sp>
      <p:pic>
        <p:nvPicPr>
          <p:cNvPr id="5" name="Picture 4" descr="Icon&#10;&#10;Description automatically generated">
            <a:extLst>
              <a:ext uri="{FF2B5EF4-FFF2-40B4-BE49-F238E27FC236}">
                <a16:creationId xmlns:a16="http://schemas.microsoft.com/office/drawing/2014/main" id="{2DA0DDEA-0CAC-EE47-8D06-402876080FED}"/>
              </a:ext>
            </a:extLst>
          </p:cNvPr>
          <p:cNvPicPr>
            <a:picLocks noChangeAspect="1"/>
          </p:cNvPicPr>
          <p:nvPr userDrawn="1"/>
        </p:nvPicPr>
        <p:blipFill>
          <a:blip r:embed="rId2"/>
          <a:stretch>
            <a:fillRect/>
          </a:stretch>
        </p:blipFill>
        <p:spPr>
          <a:xfrm>
            <a:off x="7625116" y="1722708"/>
            <a:ext cx="7452156" cy="7552861"/>
          </a:xfrm>
          <a:prstGeom prst="rect">
            <a:avLst/>
          </a:prstGeom>
        </p:spPr>
      </p:pic>
    </p:spTree>
    <p:extLst>
      <p:ext uri="{BB962C8B-B14F-4D97-AF65-F5344CB8AC3E}">
        <p14:creationId xmlns:p14="http://schemas.microsoft.com/office/powerpoint/2010/main" val="72279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6" name="Title 1">
            <a:extLst>
              <a:ext uri="{FF2B5EF4-FFF2-40B4-BE49-F238E27FC236}">
                <a16:creationId xmlns:a16="http://schemas.microsoft.com/office/drawing/2014/main" id="{AFC93384-8850-9E48-9C23-AFE20DD8E200}"/>
              </a:ext>
            </a:extLst>
          </p:cNvPr>
          <p:cNvSpPr>
            <a:spLocks noGrp="1"/>
          </p:cNvSpPr>
          <p:nvPr>
            <p:ph type="title" hasCustomPrompt="1"/>
          </p:nvPr>
        </p:nvSpPr>
        <p:spPr>
          <a:xfrm>
            <a:off x="1005840" y="3057798"/>
            <a:ext cx="4595648" cy="828675"/>
          </a:xfrm>
          <a:prstGeom prst="rect">
            <a:avLst/>
          </a:prstGeom>
        </p:spPr>
        <p:txBody>
          <a:bodyPr anchor="b"/>
          <a:lstStyle>
            <a:lvl1pPr>
              <a:defRPr sz="4400" b="0" i="0">
                <a:solidFill>
                  <a:srgbClr val="031B2B"/>
                </a:solidFill>
                <a:latin typeface="Segoe UI" panose="020B0502040204020203" pitchFamily="34" charset="0"/>
                <a:cs typeface="Segoe UI" panose="020B0502040204020203" pitchFamily="34" charset="0"/>
              </a:defRPr>
            </a:lvl1pPr>
          </a:lstStyle>
          <a:p>
            <a:r>
              <a:rPr lang="en-US" dirty="0"/>
              <a:t>Rubrik</a:t>
            </a:r>
            <a:endParaRPr lang="en-SE" dirty="0"/>
          </a:p>
        </p:txBody>
      </p:sp>
      <p:sp>
        <p:nvSpPr>
          <p:cNvPr id="7" name="Text Placeholder 2">
            <a:extLst>
              <a:ext uri="{FF2B5EF4-FFF2-40B4-BE49-F238E27FC236}">
                <a16:creationId xmlns:a16="http://schemas.microsoft.com/office/drawing/2014/main" id="{C704CECC-6EFB-A543-9B75-EC833BEBF870}"/>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None/>
              <a:defRPr sz="1600">
                <a:solidFill>
                  <a:srgbClr val="031B2B"/>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Brödtext</a:t>
            </a:r>
            <a:endParaRPr lang="en-US" dirty="0"/>
          </a:p>
        </p:txBody>
      </p:sp>
    </p:spTree>
    <p:extLst>
      <p:ext uri="{BB962C8B-B14F-4D97-AF65-F5344CB8AC3E}">
        <p14:creationId xmlns:p14="http://schemas.microsoft.com/office/powerpoint/2010/main" val="389343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rgbClr val="005F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50BD-872F-884E-A030-13B3F536374B}"/>
              </a:ext>
            </a:extLst>
          </p:cNvPr>
          <p:cNvSpPr>
            <a:spLocks noGrp="1"/>
          </p:cNvSpPr>
          <p:nvPr>
            <p:ph type="title" hasCustomPrompt="1"/>
          </p:nvPr>
        </p:nvSpPr>
        <p:spPr>
          <a:xfrm>
            <a:off x="1005840" y="3057798"/>
            <a:ext cx="4595648" cy="828675"/>
          </a:xfrm>
          <a:prstGeom prst="rect">
            <a:avLst/>
          </a:prstGeom>
        </p:spPr>
        <p:txBody>
          <a:bodyPr anchor="b"/>
          <a:lstStyle>
            <a:lvl1pPr>
              <a:defRPr sz="4400">
                <a:solidFill>
                  <a:schemeClr val="bg1"/>
                </a:solidFill>
                <a:latin typeface="Segoe UI" panose="020B0502040204020203" pitchFamily="34" charset="0"/>
                <a:cs typeface="Segoe UI" panose="020B0502040204020203" pitchFamily="34" charset="0"/>
              </a:defRPr>
            </a:lvl1pPr>
          </a:lstStyle>
          <a:p>
            <a:r>
              <a:rPr lang="en-US" dirty="0"/>
              <a:t>Rubrik</a:t>
            </a:r>
            <a:endParaRPr lang="en-SE" dirty="0"/>
          </a:p>
        </p:txBody>
      </p:sp>
      <p:sp>
        <p:nvSpPr>
          <p:cNvPr id="3" name="Text Placeholder 2">
            <a:extLst>
              <a:ext uri="{FF2B5EF4-FFF2-40B4-BE49-F238E27FC236}">
                <a16:creationId xmlns:a16="http://schemas.microsoft.com/office/drawing/2014/main" id="{C4C06C07-44EB-B64F-9652-8A177B6837A4}"/>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Font typeface="Arial" panose="020B0604020202020204" pitchFamily="34" charset="0"/>
              <a:buNone/>
              <a:defRPr sz="16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Brödtext</a:t>
            </a:r>
            <a:r>
              <a:rPr lang="en-US" dirty="0"/>
              <a:t>.</a:t>
            </a:r>
          </a:p>
        </p:txBody>
      </p:sp>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stretch>
            <a:fillRect/>
          </a:stretch>
        </p:blipFill>
        <p:spPr>
          <a:xfrm>
            <a:off x="7627722" y="1781074"/>
            <a:ext cx="7452156" cy="7552861"/>
          </a:xfrm>
          <a:prstGeom prst="rect">
            <a:avLst/>
          </a:prstGeom>
        </p:spPr>
      </p:pic>
    </p:spTree>
    <p:extLst>
      <p:ext uri="{BB962C8B-B14F-4D97-AF65-F5344CB8AC3E}">
        <p14:creationId xmlns:p14="http://schemas.microsoft.com/office/powerpoint/2010/main" val="347179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7" name="Text Placeholder 8">
            <a:extLst>
              <a:ext uri="{FF2B5EF4-FFF2-40B4-BE49-F238E27FC236}">
                <a16:creationId xmlns:a16="http://schemas.microsoft.com/office/drawing/2014/main" id="{92A1539C-D715-5A4E-95FB-EF8C20FFD2D0}"/>
              </a:ext>
            </a:extLst>
          </p:cNvPr>
          <p:cNvSpPr>
            <a:spLocks noGrp="1"/>
          </p:cNvSpPr>
          <p:nvPr>
            <p:ph type="body" sz="quarter" idx="12" hasCustomPrompt="1"/>
          </p:nvPr>
        </p:nvSpPr>
        <p:spPr>
          <a:xfrm>
            <a:off x="987340" y="2060699"/>
            <a:ext cx="4625184"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8" name="Title 1">
            <a:extLst>
              <a:ext uri="{FF2B5EF4-FFF2-40B4-BE49-F238E27FC236}">
                <a16:creationId xmlns:a16="http://schemas.microsoft.com/office/drawing/2014/main" id="{99942087-2744-A54C-B760-09882B5514BA}"/>
              </a:ext>
            </a:extLst>
          </p:cNvPr>
          <p:cNvSpPr>
            <a:spLocks noGrp="1"/>
          </p:cNvSpPr>
          <p:nvPr>
            <p:ph type="title" hasCustomPrompt="1"/>
          </p:nvPr>
        </p:nvSpPr>
        <p:spPr>
          <a:xfrm>
            <a:off x="987340" y="969207"/>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377413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14" name="Text Placeholder 8">
            <a:extLst>
              <a:ext uri="{FF2B5EF4-FFF2-40B4-BE49-F238E27FC236}">
                <a16:creationId xmlns:a16="http://schemas.microsoft.com/office/drawing/2014/main" id="{E0F64315-42EB-BF41-8566-552EB70785D7}"/>
              </a:ext>
            </a:extLst>
          </p:cNvPr>
          <p:cNvSpPr>
            <a:spLocks noGrp="1"/>
          </p:cNvSpPr>
          <p:nvPr>
            <p:ph type="body" sz="quarter" idx="12" hasCustomPrompt="1"/>
          </p:nvPr>
        </p:nvSpPr>
        <p:spPr>
          <a:xfrm>
            <a:off x="987339" y="2073762"/>
            <a:ext cx="9911887"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15" name="Title 1">
            <a:extLst>
              <a:ext uri="{FF2B5EF4-FFF2-40B4-BE49-F238E27FC236}">
                <a16:creationId xmlns:a16="http://schemas.microsoft.com/office/drawing/2014/main" id="{6C98BAE8-34A4-9D4F-9B9F-D0C0B69701B8}"/>
              </a:ext>
            </a:extLst>
          </p:cNvPr>
          <p:cNvSpPr>
            <a:spLocks noGrp="1"/>
          </p:cNvSpPr>
          <p:nvPr>
            <p:ph type="title" hasCustomPrompt="1"/>
          </p:nvPr>
        </p:nvSpPr>
        <p:spPr>
          <a:xfrm>
            <a:off x="987340" y="969207"/>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455077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3" name="Picture Placeholder 2">
            <a:extLst>
              <a:ext uri="{FF2B5EF4-FFF2-40B4-BE49-F238E27FC236}">
                <a16:creationId xmlns:a16="http://schemas.microsoft.com/office/drawing/2014/main" id="{6EA98C29-54E1-4841-9F53-87BEE5B2966D}"/>
              </a:ext>
            </a:extLst>
          </p:cNvPr>
          <p:cNvSpPr>
            <a:spLocks noGrp="1"/>
          </p:cNvSpPr>
          <p:nvPr>
            <p:ph type="pic" sz="quarter" idx="13"/>
          </p:nvPr>
        </p:nvSpPr>
        <p:spPr>
          <a:xfrm>
            <a:off x="6274045" y="2074252"/>
            <a:ext cx="4625184" cy="3481387"/>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SE" dirty="0"/>
          </a:p>
        </p:txBody>
      </p:sp>
      <p:sp>
        <p:nvSpPr>
          <p:cNvPr id="7" name="Text Placeholder 8">
            <a:extLst>
              <a:ext uri="{FF2B5EF4-FFF2-40B4-BE49-F238E27FC236}">
                <a16:creationId xmlns:a16="http://schemas.microsoft.com/office/drawing/2014/main" id="{92A1539C-D715-5A4E-95FB-EF8C20FFD2D0}"/>
              </a:ext>
            </a:extLst>
          </p:cNvPr>
          <p:cNvSpPr>
            <a:spLocks noGrp="1"/>
          </p:cNvSpPr>
          <p:nvPr>
            <p:ph type="body" sz="quarter" idx="12" hasCustomPrompt="1"/>
          </p:nvPr>
        </p:nvSpPr>
        <p:spPr>
          <a:xfrm>
            <a:off x="987340" y="2060699"/>
            <a:ext cx="4625184"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8" name="Title 1">
            <a:extLst>
              <a:ext uri="{FF2B5EF4-FFF2-40B4-BE49-F238E27FC236}">
                <a16:creationId xmlns:a16="http://schemas.microsoft.com/office/drawing/2014/main" id="{99942087-2744-A54C-B760-09882B5514BA}"/>
              </a:ext>
            </a:extLst>
          </p:cNvPr>
          <p:cNvSpPr>
            <a:spLocks noGrp="1"/>
          </p:cNvSpPr>
          <p:nvPr>
            <p:ph type="title" hasCustomPrompt="1"/>
          </p:nvPr>
        </p:nvSpPr>
        <p:spPr>
          <a:xfrm>
            <a:off x="987340" y="969207"/>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23714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7" name="Text Placeholder 8">
            <a:extLst>
              <a:ext uri="{FF2B5EF4-FFF2-40B4-BE49-F238E27FC236}">
                <a16:creationId xmlns:a16="http://schemas.microsoft.com/office/drawing/2014/main" id="{00CD612C-5D43-2947-B380-0F3957852E01}"/>
              </a:ext>
            </a:extLst>
          </p:cNvPr>
          <p:cNvSpPr>
            <a:spLocks noGrp="1"/>
          </p:cNvSpPr>
          <p:nvPr>
            <p:ph type="body" sz="quarter" idx="12" hasCustomPrompt="1"/>
          </p:nvPr>
        </p:nvSpPr>
        <p:spPr>
          <a:xfrm>
            <a:off x="987340" y="2073762"/>
            <a:ext cx="4625184"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8" name="Title 1">
            <a:extLst>
              <a:ext uri="{FF2B5EF4-FFF2-40B4-BE49-F238E27FC236}">
                <a16:creationId xmlns:a16="http://schemas.microsoft.com/office/drawing/2014/main" id="{9C26E2A2-4C5D-9D41-8539-011BAB425F09}"/>
              </a:ext>
            </a:extLst>
          </p:cNvPr>
          <p:cNvSpPr>
            <a:spLocks noGrp="1"/>
          </p:cNvSpPr>
          <p:nvPr>
            <p:ph type="title" hasCustomPrompt="1"/>
          </p:nvPr>
        </p:nvSpPr>
        <p:spPr>
          <a:xfrm>
            <a:off x="987340" y="969207"/>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
        <p:nvSpPr>
          <p:cNvPr id="9" name="Text Placeholder 8">
            <a:extLst>
              <a:ext uri="{FF2B5EF4-FFF2-40B4-BE49-F238E27FC236}">
                <a16:creationId xmlns:a16="http://schemas.microsoft.com/office/drawing/2014/main" id="{CD619B84-6B73-D14F-BB1E-10575975A9E9}"/>
              </a:ext>
            </a:extLst>
          </p:cNvPr>
          <p:cNvSpPr>
            <a:spLocks noGrp="1"/>
          </p:cNvSpPr>
          <p:nvPr>
            <p:ph type="body" sz="quarter" idx="13" hasCustomPrompt="1"/>
          </p:nvPr>
        </p:nvSpPr>
        <p:spPr>
          <a:xfrm>
            <a:off x="6274045" y="2073761"/>
            <a:ext cx="4625183"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Tree>
    <p:extLst>
      <p:ext uri="{BB962C8B-B14F-4D97-AF65-F5344CB8AC3E}">
        <p14:creationId xmlns:p14="http://schemas.microsoft.com/office/powerpoint/2010/main" val="213171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1DBE-A7D5-5A4C-B589-5F9BECEF4BB1}"/>
              </a:ext>
            </a:extLst>
          </p:cNvPr>
          <p:cNvSpPr>
            <a:spLocks noGrp="1"/>
          </p:cNvSpPr>
          <p:nvPr>
            <p:ph type="ctrTitle" hasCustomPrompt="1"/>
          </p:nvPr>
        </p:nvSpPr>
        <p:spPr>
          <a:xfrm>
            <a:off x="3281855" y="1288667"/>
            <a:ext cx="5628289" cy="2387600"/>
          </a:xfrm>
          <a:prstGeom prst="rect">
            <a:avLst/>
          </a:prstGeom>
        </p:spPr>
        <p:txBody>
          <a:bodyPr anchor="b"/>
          <a:lstStyle>
            <a:lvl1pPr algn="l">
              <a:defRPr sz="7200">
                <a:solidFill>
                  <a:schemeClr val="tx1"/>
                </a:solidFill>
                <a:latin typeface="Segoe UI" panose="020B0502040204020203" pitchFamily="34" charset="0"/>
                <a:cs typeface="Segoe UI" panose="020B0502040204020203" pitchFamily="34" charset="0"/>
              </a:defRPr>
            </a:lvl1pPr>
          </a:lstStyle>
          <a:p>
            <a:r>
              <a:rPr lang="en-US" dirty="0" err="1"/>
              <a:t>Stor</a:t>
            </a:r>
            <a:r>
              <a:rPr lang="en-US" dirty="0"/>
              <a:t> </a:t>
            </a:r>
            <a:r>
              <a:rPr lang="en-US" dirty="0" err="1"/>
              <a:t>rubrik</a:t>
            </a:r>
            <a:endParaRPr lang="en-SE" dirty="0"/>
          </a:p>
        </p:txBody>
      </p:sp>
      <p:sp>
        <p:nvSpPr>
          <p:cNvPr id="3" name="Subtitle 2">
            <a:extLst>
              <a:ext uri="{FF2B5EF4-FFF2-40B4-BE49-F238E27FC236}">
                <a16:creationId xmlns:a16="http://schemas.microsoft.com/office/drawing/2014/main" id="{FEDD7C89-AE53-E842-A093-8033758C8FAD}"/>
              </a:ext>
            </a:extLst>
          </p:cNvPr>
          <p:cNvSpPr>
            <a:spLocks noGrp="1"/>
          </p:cNvSpPr>
          <p:nvPr>
            <p:ph type="subTitle" idx="1" hasCustomPrompt="1"/>
          </p:nvPr>
        </p:nvSpPr>
        <p:spPr>
          <a:xfrm>
            <a:off x="3281855" y="3676267"/>
            <a:ext cx="5628289" cy="1655762"/>
          </a:xfrm>
          <a:prstGeom prst="rect">
            <a:avLst/>
          </a:prstGeom>
        </p:spPr>
        <p:txBody>
          <a:bodyPr/>
          <a:lstStyle>
            <a:lvl1pPr marL="0" indent="0" algn="l">
              <a:lnSpc>
                <a:spcPct val="100000"/>
              </a:lnSpc>
              <a:buNone/>
              <a:defRPr sz="16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Brödtext</a:t>
            </a:r>
            <a:endParaRPr lang="en-SE" dirty="0"/>
          </a:p>
        </p:txBody>
      </p:sp>
    </p:spTree>
    <p:extLst>
      <p:ext uri="{BB962C8B-B14F-4D97-AF65-F5344CB8AC3E}">
        <p14:creationId xmlns:p14="http://schemas.microsoft.com/office/powerpoint/2010/main" val="17002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ext Placeholder 8">
            <a:extLst>
              <a:ext uri="{FF2B5EF4-FFF2-40B4-BE49-F238E27FC236}">
                <a16:creationId xmlns:a16="http://schemas.microsoft.com/office/drawing/2014/main" id="{D19E33B0-AF1A-074B-81A9-F93D55970FB6}"/>
              </a:ext>
            </a:extLst>
          </p:cNvPr>
          <p:cNvSpPr>
            <a:spLocks noGrp="1"/>
          </p:cNvSpPr>
          <p:nvPr>
            <p:ph type="body" sz="quarter" idx="12" hasCustomPrompt="1"/>
          </p:nvPr>
        </p:nvSpPr>
        <p:spPr>
          <a:xfrm>
            <a:off x="987339" y="2076911"/>
            <a:ext cx="9932909" cy="3481877"/>
          </a:xfrm>
          <a:prstGeom prst="rect">
            <a:avLst/>
          </a:prstGeom>
        </p:spPr>
        <p:txBody>
          <a:bodyPr/>
          <a:lstStyle>
            <a:lvl1pPr marL="0" indent="0">
              <a:buFont typeface="Arial" panose="020B0604020202020204" pitchFamily="34" charset="0"/>
              <a:buNone/>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12" name="Title 1">
            <a:extLst>
              <a:ext uri="{FF2B5EF4-FFF2-40B4-BE49-F238E27FC236}">
                <a16:creationId xmlns:a16="http://schemas.microsoft.com/office/drawing/2014/main" id="{D9790B4D-90E0-2646-A7DC-CCB21EFEFD7B}"/>
              </a:ext>
            </a:extLst>
          </p:cNvPr>
          <p:cNvSpPr>
            <a:spLocks noGrp="1"/>
          </p:cNvSpPr>
          <p:nvPr>
            <p:ph type="title" hasCustomPrompt="1"/>
          </p:nvPr>
        </p:nvSpPr>
        <p:spPr>
          <a:xfrm>
            <a:off x="987339" y="972356"/>
            <a:ext cx="9932909"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160157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ext Placeholder 8">
            <a:extLst>
              <a:ext uri="{FF2B5EF4-FFF2-40B4-BE49-F238E27FC236}">
                <a16:creationId xmlns:a16="http://schemas.microsoft.com/office/drawing/2014/main" id="{D19E33B0-AF1A-074B-81A9-F93D55970FB6}"/>
              </a:ext>
            </a:extLst>
          </p:cNvPr>
          <p:cNvSpPr>
            <a:spLocks noGrp="1"/>
          </p:cNvSpPr>
          <p:nvPr>
            <p:ph type="body" sz="quarter" idx="12" hasCustomPrompt="1"/>
          </p:nvPr>
        </p:nvSpPr>
        <p:spPr>
          <a:xfrm>
            <a:off x="987340" y="2076914"/>
            <a:ext cx="4625184"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itle 1">
            <a:extLst>
              <a:ext uri="{FF2B5EF4-FFF2-40B4-BE49-F238E27FC236}">
                <a16:creationId xmlns:a16="http://schemas.microsoft.com/office/drawing/2014/main" id="{D9790B4D-90E0-2646-A7DC-CCB21EFEFD7B}"/>
              </a:ext>
            </a:extLst>
          </p:cNvPr>
          <p:cNvSpPr>
            <a:spLocks noGrp="1"/>
          </p:cNvSpPr>
          <p:nvPr>
            <p:ph type="title" hasCustomPrompt="1"/>
          </p:nvPr>
        </p:nvSpPr>
        <p:spPr>
          <a:xfrm>
            <a:off x="987340" y="972359"/>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
        <p:nvSpPr>
          <p:cNvPr id="13" name="Text Placeholder 8">
            <a:extLst>
              <a:ext uri="{FF2B5EF4-FFF2-40B4-BE49-F238E27FC236}">
                <a16:creationId xmlns:a16="http://schemas.microsoft.com/office/drawing/2014/main" id="{89D4E224-29C0-5648-8203-6A7FB06DB3D8}"/>
              </a:ext>
            </a:extLst>
          </p:cNvPr>
          <p:cNvSpPr>
            <a:spLocks noGrp="1"/>
          </p:cNvSpPr>
          <p:nvPr>
            <p:ph type="body" sz="quarter" idx="13" hasCustomPrompt="1"/>
          </p:nvPr>
        </p:nvSpPr>
        <p:spPr>
          <a:xfrm>
            <a:off x="6274045" y="2076913"/>
            <a:ext cx="4625183"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a:t>Punktlista </a:t>
            </a:r>
          </a:p>
        </p:txBody>
      </p:sp>
    </p:spTree>
    <p:extLst>
      <p:ext uri="{BB962C8B-B14F-4D97-AF65-F5344CB8AC3E}">
        <p14:creationId xmlns:p14="http://schemas.microsoft.com/office/powerpoint/2010/main" val="179149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ext Placeholder 8">
            <a:extLst>
              <a:ext uri="{FF2B5EF4-FFF2-40B4-BE49-F238E27FC236}">
                <a16:creationId xmlns:a16="http://schemas.microsoft.com/office/drawing/2014/main" id="{D19E33B0-AF1A-074B-81A9-F93D55970FB6}"/>
              </a:ext>
            </a:extLst>
          </p:cNvPr>
          <p:cNvSpPr>
            <a:spLocks noGrp="1"/>
          </p:cNvSpPr>
          <p:nvPr>
            <p:ph type="body" sz="quarter" idx="12" hasCustomPrompt="1"/>
          </p:nvPr>
        </p:nvSpPr>
        <p:spPr>
          <a:xfrm>
            <a:off x="987340" y="2076914"/>
            <a:ext cx="2975060"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itle 1">
            <a:extLst>
              <a:ext uri="{FF2B5EF4-FFF2-40B4-BE49-F238E27FC236}">
                <a16:creationId xmlns:a16="http://schemas.microsoft.com/office/drawing/2014/main" id="{D9790B4D-90E0-2646-A7DC-CCB21EFEFD7B}"/>
              </a:ext>
            </a:extLst>
          </p:cNvPr>
          <p:cNvSpPr>
            <a:spLocks noGrp="1"/>
          </p:cNvSpPr>
          <p:nvPr>
            <p:ph type="title" hasCustomPrompt="1"/>
          </p:nvPr>
        </p:nvSpPr>
        <p:spPr>
          <a:xfrm>
            <a:off x="987340" y="972359"/>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
        <p:nvSpPr>
          <p:cNvPr id="13" name="Text Placeholder 8">
            <a:extLst>
              <a:ext uri="{FF2B5EF4-FFF2-40B4-BE49-F238E27FC236}">
                <a16:creationId xmlns:a16="http://schemas.microsoft.com/office/drawing/2014/main" id="{89D4E224-29C0-5648-8203-6A7FB06DB3D8}"/>
              </a:ext>
            </a:extLst>
          </p:cNvPr>
          <p:cNvSpPr>
            <a:spLocks noGrp="1"/>
          </p:cNvSpPr>
          <p:nvPr>
            <p:ph type="body" sz="quarter" idx="13" hasCustomPrompt="1"/>
          </p:nvPr>
        </p:nvSpPr>
        <p:spPr>
          <a:xfrm>
            <a:off x="4455753" y="2093800"/>
            <a:ext cx="2975061"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7" name="Text Placeholder 8">
            <a:extLst>
              <a:ext uri="{FF2B5EF4-FFF2-40B4-BE49-F238E27FC236}">
                <a16:creationId xmlns:a16="http://schemas.microsoft.com/office/drawing/2014/main" id="{C6CCBE5F-109D-EB44-9641-BFB7DF0EF7CB}"/>
              </a:ext>
            </a:extLst>
          </p:cNvPr>
          <p:cNvSpPr>
            <a:spLocks noGrp="1"/>
          </p:cNvSpPr>
          <p:nvPr>
            <p:ph type="body" sz="quarter" idx="14" hasCustomPrompt="1"/>
          </p:nvPr>
        </p:nvSpPr>
        <p:spPr>
          <a:xfrm>
            <a:off x="7924167" y="2093800"/>
            <a:ext cx="2975061"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Tree>
    <p:extLst>
      <p:ext uri="{BB962C8B-B14F-4D97-AF65-F5344CB8AC3E}">
        <p14:creationId xmlns:p14="http://schemas.microsoft.com/office/powerpoint/2010/main" val="38069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ext Placeholder 8">
            <a:extLst>
              <a:ext uri="{FF2B5EF4-FFF2-40B4-BE49-F238E27FC236}">
                <a16:creationId xmlns:a16="http://schemas.microsoft.com/office/drawing/2014/main" id="{D19E33B0-AF1A-074B-81A9-F93D55970FB6}"/>
              </a:ext>
            </a:extLst>
          </p:cNvPr>
          <p:cNvSpPr>
            <a:spLocks noGrp="1"/>
          </p:cNvSpPr>
          <p:nvPr>
            <p:ph type="body" sz="quarter" idx="12" hasCustomPrompt="1"/>
          </p:nvPr>
        </p:nvSpPr>
        <p:spPr>
          <a:xfrm>
            <a:off x="987340" y="2076914"/>
            <a:ext cx="2975060"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itle 1">
            <a:extLst>
              <a:ext uri="{FF2B5EF4-FFF2-40B4-BE49-F238E27FC236}">
                <a16:creationId xmlns:a16="http://schemas.microsoft.com/office/drawing/2014/main" id="{D9790B4D-90E0-2646-A7DC-CCB21EFEFD7B}"/>
              </a:ext>
            </a:extLst>
          </p:cNvPr>
          <p:cNvSpPr>
            <a:spLocks noGrp="1"/>
          </p:cNvSpPr>
          <p:nvPr>
            <p:ph type="title" hasCustomPrompt="1"/>
          </p:nvPr>
        </p:nvSpPr>
        <p:spPr>
          <a:xfrm>
            <a:off x="987340" y="972359"/>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
        <p:nvSpPr>
          <p:cNvPr id="5" name="Chart Placeholder 4">
            <a:extLst>
              <a:ext uri="{FF2B5EF4-FFF2-40B4-BE49-F238E27FC236}">
                <a16:creationId xmlns:a16="http://schemas.microsoft.com/office/drawing/2014/main" id="{CAD14FD4-FB8C-7B43-BC8A-B3DE49C2D1DB}"/>
              </a:ext>
            </a:extLst>
          </p:cNvPr>
          <p:cNvSpPr>
            <a:spLocks noGrp="1"/>
          </p:cNvSpPr>
          <p:nvPr>
            <p:ph type="chart" sz="quarter" idx="13"/>
          </p:nvPr>
        </p:nvSpPr>
        <p:spPr>
          <a:xfrm>
            <a:off x="4362450" y="2076450"/>
            <a:ext cx="6537325" cy="34829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SE" dirty="0"/>
          </a:p>
        </p:txBody>
      </p:sp>
    </p:spTree>
    <p:extLst>
      <p:ext uri="{BB962C8B-B14F-4D97-AF65-F5344CB8AC3E}">
        <p14:creationId xmlns:p14="http://schemas.microsoft.com/office/powerpoint/2010/main" val="1827102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71AC-3C90-384E-A948-098A3B21DDCA}"/>
              </a:ext>
            </a:extLst>
          </p:cNvPr>
          <p:cNvSpPr>
            <a:spLocks noGrp="1"/>
          </p:cNvSpPr>
          <p:nvPr>
            <p:ph type="title" hasCustomPrompt="1"/>
          </p:nvPr>
        </p:nvSpPr>
        <p:spPr>
          <a:xfrm>
            <a:off x="1000174" y="994559"/>
            <a:ext cx="9899054" cy="858764"/>
          </a:xfrm>
          <a:prstGeom prst="rect">
            <a:avLst/>
          </a:prstGeom>
        </p:spPr>
        <p:txBody>
          <a:bodyPr/>
          <a:lstStyle>
            <a:lvl1pPr>
              <a:defRPr>
                <a:solidFill>
                  <a:schemeClr val="accent4"/>
                </a:solidFill>
                <a:latin typeface="Segoe UI" panose="020B0502040204020203" pitchFamily="34" charset="0"/>
                <a:cs typeface="Segoe UI" panose="020B0502040204020203" pitchFamily="34" charset="0"/>
              </a:defRPr>
            </a:lvl1pPr>
          </a:lstStyle>
          <a:p>
            <a:r>
              <a:rPr lang="en-SE" dirty="0"/>
              <a:t>Rubrik</a:t>
            </a:r>
          </a:p>
        </p:txBody>
      </p:sp>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9" name="Rectangle 8">
            <a:extLst>
              <a:ext uri="{FF2B5EF4-FFF2-40B4-BE49-F238E27FC236}">
                <a16:creationId xmlns:a16="http://schemas.microsoft.com/office/drawing/2014/main" id="{5B548FD2-E614-334B-9C19-74F8EC206885}"/>
              </a:ext>
            </a:extLst>
          </p:cNvPr>
          <p:cNvSpPr/>
          <p:nvPr userDrawn="1"/>
        </p:nvSpPr>
        <p:spPr>
          <a:xfrm>
            <a:off x="894252" y="795514"/>
            <a:ext cx="2687148" cy="100739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accent4"/>
              </a:solidFill>
            </a:endParaRPr>
          </a:p>
        </p:txBody>
      </p:sp>
      <p:sp>
        <p:nvSpPr>
          <p:cNvPr id="10" name="Text Placeholder 8">
            <a:extLst>
              <a:ext uri="{FF2B5EF4-FFF2-40B4-BE49-F238E27FC236}">
                <a16:creationId xmlns:a16="http://schemas.microsoft.com/office/drawing/2014/main" id="{D51FC6B3-336C-AF41-9298-A8FD22565BF3}"/>
              </a:ext>
            </a:extLst>
          </p:cNvPr>
          <p:cNvSpPr>
            <a:spLocks noGrp="1"/>
          </p:cNvSpPr>
          <p:nvPr>
            <p:ph type="body" sz="quarter" idx="12" hasCustomPrompt="1"/>
          </p:nvPr>
        </p:nvSpPr>
        <p:spPr>
          <a:xfrm>
            <a:off x="987340" y="2076914"/>
            <a:ext cx="4625184"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ext Placeholder 8">
            <a:extLst>
              <a:ext uri="{FF2B5EF4-FFF2-40B4-BE49-F238E27FC236}">
                <a16:creationId xmlns:a16="http://schemas.microsoft.com/office/drawing/2014/main" id="{EBCA7126-2E19-EA4E-B606-A2CFAC32519F}"/>
              </a:ext>
            </a:extLst>
          </p:cNvPr>
          <p:cNvSpPr>
            <a:spLocks noGrp="1"/>
          </p:cNvSpPr>
          <p:nvPr>
            <p:ph type="body" sz="quarter" idx="13" hasCustomPrompt="1"/>
          </p:nvPr>
        </p:nvSpPr>
        <p:spPr>
          <a:xfrm>
            <a:off x="6274045" y="2076913"/>
            <a:ext cx="4625183"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Tree>
    <p:extLst>
      <p:ext uri="{BB962C8B-B14F-4D97-AF65-F5344CB8AC3E}">
        <p14:creationId xmlns:p14="http://schemas.microsoft.com/office/powerpoint/2010/main" val="272975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5F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50BD-872F-884E-A030-13B3F536374B}"/>
              </a:ext>
            </a:extLst>
          </p:cNvPr>
          <p:cNvSpPr>
            <a:spLocks noGrp="1"/>
          </p:cNvSpPr>
          <p:nvPr>
            <p:ph type="title" hasCustomPrompt="1"/>
          </p:nvPr>
        </p:nvSpPr>
        <p:spPr>
          <a:xfrm>
            <a:off x="1005840" y="3057798"/>
            <a:ext cx="4595648" cy="828675"/>
          </a:xfrm>
          <a:prstGeom prst="rect">
            <a:avLst/>
          </a:prstGeom>
        </p:spPr>
        <p:txBody>
          <a:bodyPr anchor="b"/>
          <a:lstStyle>
            <a:lvl1pPr>
              <a:defRPr sz="4400">
                <a:solidFill>
                  <a:schemeClr val="bg1"/>
                </a:solidFill>
                <a:latin typeface="Segoe UI" panose="020B0502040204020203" pitchFamily="34" charset="0"/>
                <a:cs typeface="Segoe UI" panose="020B0502040204020203" pitchFamily="34" charset="0"/>
              </a:defRPr>
            </a:lvl1pPr>
          </a:lstStyle>
          <a:p>
            <a:r>
              <a:rPr lang="en-US" dirty="0"/>
              <a:t>Rubrik</a:t>
            </a:r>
            <a:endParaRPr lang="en-SE" dirty="0"/>
          </a:p>
        </p:txBody>
      </p:sp>
      <p:sp>
        <p:nvSpPr>
          <p:cNvPr id="3" name="Text Placeholder 2">
            <a:extLst>
              <a:ext uri="{FF2B5EF4-FFF2-40B4-BE49-F238E27FC236}">
                <a16:creationId xmlns:a16="http://schemas.microsoft.com/office/drawing/2014/main" id="{C4C06C07-44EB-B64F-9652-8A177B6837A4}"/>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Font typeface="Arial" panose="020B0604020202020204" pitchFamily="34" charset="0"/>
              <a:buNone/>
              <a:defRPr sz="16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Brödtext</a:t>
            </a:r>
            <a:r>
              <a:rPr lang="en-US" dirty="0"/>
              <a:t>.</a:t>
            </a:r>
          </a:p>
        </p:txBody>
      </p:sp>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alphaModFix amt="35000"/>
          </a:blip>
          <a:stretch>
            <a:fillRect/>
          </a:stretch>
        </p:blipFill>
        <p:spPr>
          <a:xfrm>
            <a:off x="7627722" y="1781074"/>
            <a:ext cx="7452156" cy="7552861"/>
          </a:xfrm>
          <a:prstGeom prst="rect">
            <a:avLst/>
          </a:prstGeom>
        </p:spPr>
      </p:pic>
    </p:spTree>
    <p:extLst>
      <p:ext uri="{BB962C8B-B14F-4D97-AF65-F5344CB8AC3E}">
        <p14:creationId xmlns:p14="http://schemas.microsoft.com/office/powerpoint/2010/main" val="184919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70B830-5895-D546-B438-2A3C7D3BC264}"/>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BB36C8CB-695C-4C4D-9384-535BE975FF24}"/>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6" name="Rectangle 5">
            <a:extLst>
              <a:ext uri="{FF2B5EF4-FFF2-40B4-BE49-F238E27FC236}">
                <a16:creationId xmlns:a16="http://schemas.microsoft.com/office/drawing/2014/main" id="{723383C7-F267-1B4D-97D1-94D793D21267}"/>
              </a:ext>
            </a:extLst>
          </p:cNvPr>
          <p:cNvSpPr/>
          <p:nvPr userDrawn="1"/>
        </p:nvSpPr>
        <p:spPr>
          <a:xfrm>
            <a:off x="987340" y="2060026"/>
            <a:ext cx="4625183"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accent1"/>
              </a:solidFill>
            </a:endParaRPr>
          </a:p>
        </p:txBody>
      </p:sp>
      <p:sp>
        <p:nvSpPr>
          <p:cNvPr id="7" name="Rectangle 6">
            <a:extLst>
              <a:ext uri="{FF2B5EF4-FFF2-40B4-BE49-F238E27FC236}">
                <a16:creationId xmlns:a16="http://schemas.microsoft.com/office/drawing/2014/main" id="{683FF5A4-6CCE-354A-925F-424C7376759B}"/>
              </a:ext>
            </a:extLst>
          </p:cNvPr>
          <p:cNvSpPr/>
          <p:nvPr userDrawn="1"/>
        </p:nvSpPr>
        <p:spPr>
          <a:xfrm>
            <a:off x="987340" y="3251478"/>
            <a:ext cx="4625183"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E963FE59-4C7F-0745-870A-EF3BE6686A8C}"/>
              </a:ext>
            </a:extLst>
          </p:cNvPr>
          <p:cNvSpPr/>
          <p:nvPr userDrawn="1"/>
        </p:nvSpPr>
        <p:spPr>
          <a:xfrm>
            <a:off x="987338" y="4523183"/>
            <a:ext cx="4625183"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ext Placeholder 12">
            <a:extLst>
              <a:ext uri="{FF2B5EF4-FFF2-40B4-BE49-F238E27FC236}">
                <a16:creationId xmlns:a16="http://schemas.microsoft.com/office/drawing/2014/main" id="{5CA39017-9AD5-794E-B464-16D95D9ACCC1}"/>
              </a:ext>
            </a:extLst>
          </p:cNvPr>
          <p:cNvSpPr>
            <a:spLocks noGrp="1"/>
          </p:cNvSpPr>
          <p:nvPr>
            <p:ph type="body" sz="quarter" idx="15" hasCustomPrompt="1"/>
          </p:nvPr>
        </p:nvSpPr>
        <p:spPr>
          <a:xfrm>
            <a:off x="987338" y="2227056"/>
            <a:ext cx="4625182"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8" name="Text Placeholder 12">
            <a:extLst>
              <a:ext uri="{FF2B5EF4-FFF2-40B4-BE49-F238E27FC236}">
                <a16:creationId xmlns:a16="http://schemas.microsoft.com/office/drawing/2014/main" id="{F20EDAAB-FC7F-8947-9D73-5E778BC98B98}"/>
              </a:ext>
            </a:extLst>
          </p:cNvPr>
          <p:cNvSpPr>
            <a:spLocks noGrp="1"/>
          </p:cNvSpPr>
          <p:nvPr>
            <p:ph type="body" sz="quarter" idx="19" hasCustomPrompt="1"/>
          </p:nvPr>
        </p:nvSpPr>
        <p:spPr>
          <a:xfrm>
            <a:off x="987337" y="3470761"/>
            <a:ext cx="4625181"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9" name="Text Placeholder 12">
            <a:extLst>
              <a:ext uri="{FF2B5EF4-FFF2-40B4-BE49-F238E27FC236}">
                <a16:creationId xmlns:a16="http://schemas.microsoft.com/office/drawing/2014/main" id="{0D868B98-A866-BC48-A469-7EA32555EE73}"/>
              </a:ext>
            </a:extLst>
          </p:cNvPr>
          <p:cNvSpPr>
            <a:spLocks noGrp="1"/>
          </p:cNvSpPr>
          <p:nvPr>
            <p:ph type="body" sz="quarter" idx="20" hasCustomPrompt="1"/>
          </p:nvPr>
        </p:nvSpPr>
        <p:spPr>
          <a:xfrm>
            <a:off x="978814" y="4698350"/>
            <a:ext cx="4625181"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4" name="Title 1">
            <a:extLst>
              <a:ext uri="{FF2B5EF4-FFF2-40B4-BE49-F238E27FC236}">
                <a16:creationId xmlns:a16="http://schemas.microsoft.com/office/drawing/2014/main" id="{D52F4A49-A2CE-DF4E-822D-6DBD98783458}"/>
              </a:ext>
            </a:extLst>
          </p:cNvPr>
          <p:cNvSpPr txBox="1">
            <a:spLocks/>
          </p:cNvSpPr>
          <p:nvPr userDrawn="1"/>
        </p:nvSpPr>
        <p:spPr>
          <a:xfrm>
            <a:off x="987340" y="972359"/>
            <a:ext cx="9911888" cy="858764"/>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egoe UI" panose="020B0502040204020203" pitchFamily="34" charset="0"/>
                <a:ea typeface="+mj-ea"/>
                <a:cs typeface="Segoe UI" panose="020B0502040204020203" pitchFamily="34" charset="0"/>
              </a:defRPr>
            </a:lvl1pPr>
          </a:lstStyle>
          <a:p>
            <a:r>
              <a:rPr lang="en-SE" dirty="0"/>
              <a:t>Rubrik</a:t>
            </a:r>
          </a:p>
        </p:txBody>
      </p:sp>
      <p:sp>
        <p:nvSpPr>
          <p:cNvPr id="15" name="Text Placeholder 8">
            <a:extLst>
              <a:ext uri="{FF2B5EF4-FFF2-40B4-BE49-F238E27FC236}">
                <a16:creationId xmlns:a16="http://schemas.microsoft.com/office/drawing/2014/main" id="{ACFD7C50-B0A5-3345-B647-B93F7DFB00E9}"/>
              </a:ext>
            </a:extLst>
          </p:cNvPr>
          <p:cNvSpPr>
            <a:spLocks noGrp="1"/>
          </p:cNvSpPr>
          <p:nvPr>
            <p:ph type="body" sz="quarter" idx="13" hasCustomPrompt="1"/>
          </p:nvPr>
        </p:nvSpPr>
        <p:spPr>
          <a:xfrm>
            <a:off x="6274045" y="2076913"/>
            <a:ext cx="4625183"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Tree>
    <p:extLst>
      <p:ext uri="{BB962C8B-B14F-4D97-AF65-F5344CB8AC3E}">
        <p14:creationId xmlns:p14="http://schemas.microsoft.com/office/powerpoint/2010/main" val="1259819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70B830-5895-D546-B438-2A3C7D3BC264}"/>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BB36C8CB-695C-4C4D-9384-535BE975FF24}"/>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6" name="Rectangle 5">
            <a:extLst>
              <a:ext uri="{FF2B5EF4-FFF2-40B4-BE49-F238E27FC236}">
                <a16:creationId xmlns:a16="http://schemas.microsoft.com/office/drawing/2014/main" id="{723383C7-F267-1B4D-97D1-94D793D21267}"/>
              </a:ext>
            </a:extLst>
          </p:cNvPr>
          <p:cNvSpPr/>
          <p:nvPr userDrawn="1"/>
        </p:nvSpPr>
        <p:spPr>
          <a:xfrm>
            <a:off x="982637" y="2063314"/>
            <a:ext cx="2975059"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accent1"/>
              </a:solidFill>
            </a:endParaRPr>
          </a:p>
        </p:txBody>
      </p:sp>
      <p:sp>
        <p:nvSpPr>
          <p:cNvPr id="7" name="Rectangle 6">
            <a:extLst>
              <a:ext uri="{FF2B5EF4-FFF2-40B4-BE49-F238E27FC236}">
                <a16:creationId xmlns:a16="http://schemas.microsoft.com/office/drawing/2014/main" id="{683FF5A4-6CCE-354A-925F-424C7376759B}"/>
              </a:ext>
            </a:extLst>
          </p:cNvPr>
          <p:cNvSpPr/>
          <p:nvPr userDrawn="1"/>
        </p:nvSpPr>
        <p:spPr>
          <a:xfrm>
            <a:off x="4451049" y="2056821"/>
            <a:ext cx="2970320"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E963FE59-4C7F-0745-870A-EF3BE6686A8C}"/>
              </a:ext>
            </a:extLst>
          </p:cNvPr>
          <p:cNvSpPr/>
          <p:nvPr userDrawn="1"/>
        </p:nvSpPr>
        <p:spPr>
          <a:xfrm>
            <a:off x="7924167" y="2063314"/>
            <a:ext cx="2970320" cy="1007390"/>
          </a:xfrm>
          <a:prstGeom prst="rect">
            <a:avLst/>
          </a:prstGeom>
          <a:noFill/>
          <a:ln w="28575">
            <a:solidFill>
              <a:srgbClr val="00A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ext Placeholder 12">
            <a:extLst>
              <a:ext uri="{FF2B5EF4-FFF2-40B4-BE49-F238E27FC236}">
                <a16:creationId xmlns:a16="http://schemas.microsoft.com/office/drawing/2014/main" id="{5CA39017-9AD5-794E-B464-16D95D9ACCC1}"/>
              </a:ext>
            </a:extLst>
          </p:cNvPr>
          <p:cNvSpPr>
            <a:spLocks noGrp="1"/>
          </p:cNvSpPr>
          <p:nvPr>
            <p:ph type="body" sz="quarter" idx="15" hasCustomPrompt="1"/>
          </p:nvPr>
        </p:nvSpPr>
        <p:spPr>
          <a:xfrm>
            <a:off x="1052811" y="2247441"/>
            <a:ext cx="2845539"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8" name="Text Placeholder 12">
            <a:extLst>
              <a:ext uri="{FF2B5EF4-FFF2-40B4-BE49-F238E27FC236}">
                <a16:creationId xmlns:a16="http://schemas.microsoft.com/office/drawing/2014/main" id="{F20EDAAB-FC7F-8947-9D73-5E778BC98B98}"/>
              </a:ext>
            </a:extLst>
          </p:cNvPr>
          <p:cNvSpPr>
            <a:spLocks noGrp="1"/>
          </p:cNvSpPr>
          <p:nvPr>
            <p:ph type="body" sz="quarter" idx="19" hasCustomPrompt="1"/>
          </p:nvPr>
        </p:nvSpPr>
        <p:spPr>
          <a:xfrm>
            <a:off x="4531254" y="2240948"/>
            <a:ext cx="2841006"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9" name="Text Placeholder 12">
            <a:extLst>
              <a:ext uri="{FF2B5EF4-FFF2-40B4-BE49-F238E27FC236}">
                <a16:creationId xmlns:a16="http://schemas.microsoft.com/office/drawing/2014/main" id="{0D868B98-A866-BC48-A469-7EA32555EE73}"/>
              </a:ext>
            </a:extLst>
          </p:cNvPr>
          <p:cNvSpPr>
            <a:spLocks noGrp="1"/>
          </p:cNvSpPr>
          <p:nvPr>
            <p:ph type="body" sz="quarter" idx="20" hasCustomPrompt="1"/>
          </p:nvPr>
        </p:nvSpPr>
        <p:spPr>
          <a:xfrm>
            <a:off x="7981770" y="2247441"/>
            <a:ext cx="2841005" cy="594843"/>
          </a:xfrm>
          <a:prstGeom prst="rect">
            <a:avLst/>
          </a:prstGeom>
        </p:spPr>
        <p:txBody>
          <a:bodyPr/>
          <a:lstStyle>
            <a:lvl1pPr>
              <a:defRPr sz="3600">
                <a:solidFill>
                  <a:srgbClr val="00A3B6"/>
                </a:solidFill>
                <a:latin typeface="Segoe UI" panose="020B0502040204020203" pitchFamily="34" charset="0"/>
                <a:cs typeface="Segoe UI" panose="020B0502040204020203" pitchFamily="34" charset="0"/>
              </a:defRPr>
            </a:lvl1pPr>
          </a:lstStyle>
          <a:p>
            <a:pPr lvl="0"/>
            <a:r>
              <a:rPr lang="en-US" dirty="0"/>
              <a:t>Rubrik</a:t>
            </a:r>
            <a:endParaRPr lang="en-SE" dirty="0"/>
          </a:p>
        </p:txBody>
      </p:sp>
      <p:sp>
        <p:nvSpPr>
          <p:cNvPr id="14" name="Text Placeholder 8">
            <a:extLst>
              <a:ext uri="{FF2B5EF4-FFF2-40B4-BE49-F238E27FC236}">
                <a16:creationId xmlns:a16="http://schemas.microsoft.com/office/drawing/2014/main" id="{9153997E-6D88-654B-8583-F4FCBC3E6A7F}"/>
              </a:ext>
            </a:extLst>
          </p:cNvPr>
          <p:cNvSpPr>
            <a:spLocks noGrp="1"/>
          </p:cNvSpPr>
          <p:nvPr>
            <p:ph type="body" sz="quarter" idx="23" hasCustomPrompt="1"/>
          </p:nvPr>
        </p:nvSpPr>
        <p:spPr>
          <a:xfrm>
            <a:off x="987340" y="3222713"/>
            <a:ext cx="2975060" cy="23360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lvl="0"/>
            <a:endParaRPr lang="en-US" dirty="0"/>
          </a:p>
        </p:txBody>
      </p:sp>
      <p:sp>
        <p:nvSpPr>
          <p:cNvPr id="16" name="Title 1">
            <a:extLst>
              <a:ext uri="{FF2B5EF4-FFF2-40B4-BE49-F238E27FC236}">
                <a16:creationId xmlns:a16="http://schemas.microsoft.com/office/drawing/2014/main" id="{FCB9E3EB-BA49-B444-90D9-301E01D6F699}"/>
              </a:ext>
            </a:extLst>
          </p:cNvPr>
          <p:cNvSpPr txBox="1">
            <a:spLocks/>
          </p:cNvSpPr>
          <p:nvPr userDrawn="1"/>
        </p:nvSpPr>
        <p:spPr>
          <a:xfrm>
            <a:off x="987340" y="972359"/>
            <a:ext cx="9911888" cy="858764"/>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egoe UI" panose="020B0502040204020203" pitchFamily="34" charset="0"/>
                <a:ea typeface="+mj-ea"/>
                <a:cs typeface="Segoe UI" panose="020B0502040204020203" pitchFamily="34" charset="0"/>
              </a:defRPr>
            </a:lvl1pPr>
          </a:lstStyle>
          <a:p>
            <a:r>
              <a:rPr lang="en-SE" dirty="0"/>
              <a:t>Rubrik</a:t>
            </a:r>
          </a:p>
        </p:txBody>
      </p:sp>
      <p:sp>
        <p:nvSpPr>
          <p:cNvPr id="21" name="Text Placeholder 8">
            <a:extLst>
              <a:ext uri="{FF2B5EF4-FFF2-40B4-BE49-F238E27FC236}">
                <a16:creationId xmlns:a16="http://schemas.microsoft.com/office/drawing/2014/main" id="{A4509A5F-5738-EB45-890B-A8FC72A597BA}"/>
              </a:ext>
            </a:extLst>
          </p:cNvPr>
          <p:cNvSpPr>
            <a:spLocks noGrp="1"/>
          </p:cNvSpPr>
          <p:nvPr>
            <p:ph type="body" sz="quarter" idx="13" hasCustomPrompt="1"/>
          </p:nvPr>
        </p:nvSpPr>
        <p:spPr>
          <a:xfrm>
            <a:off x="4455753" y="3239599"/>
            <a:ext cx="2975061" cy="23360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lvl="0"/>
            <a:endParaRPr lang="en-US" dirty="0"/>
          </a:p>
        </p:txBody>
      </p:sp>
      <p:sp>
        <p:nvSpPr>
          <p:cNvPr id="22" name="Text Placeholder 8">
            <a:extLst>
              <a:ext uri="{FF2B5EF4-FFF2-40B4-BE49-F238E27FC236}">
                <a16:creationId xmlns:a16="http://schemas.microsoft.com/office/drawing/2014/main" id="{71A79FD0-5FAF-D344-8542-4158EEB07555}"/>
              </a:ext>
            </a:extLst>
          </p:cNvPr>
          <p:cNvSpPr>
            <a:spLocks noGrp="1"/>
          </p:cNvSpPr>
          <p:nvPr>
            <p:ph type="body" sz="quarter" idx="14" hasCustomPrompt="1"/>
          </p:nvPr>
        </p:nvSpPr>
        <p:spPr>
          <a:xfrm>
            <a:off x="7924167" y="3254831"/>
            <a:ext cx="2975061" cy="23208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lvl="0"/>
            <a:endParaRPr lang="en-US" dirty="0"/>
          </a:p>
        </p:txBody>
      </p:sp>
    </p:spTree>
    <p:extLst>
      <p:ext uri="{BB962C8B-B14F-4D97-AF65-F5344CB8AC3E}">
        <p14:creationId xmlns:p14="http://schemas.microsoft.com/office/powerpoint/2010/main" val="14760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00A3B6"/>
            </a:gs>
            <a:gs pos="10000">
              <a:srgbClr val="00A3B6"/>
            </a:gs>
            <a:gs pos="100000">
              <a:srgbClr val="00F9DE"/>
            </a:gs>
            <a:gs pos="100000">
              <a:schemeClr val="accent1">
                <a:lumMod val="30000"/>
                <a:lumOff val="70000"/>
              </a:schemeClr>
            </a:gs>
          </a:gsLst>
          <a:lin ang="3600000" scaled="0"/>
        </a:gra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25055C92-9D5F-AF46-97D1-CF526A1B75F4}"/>
              </a:ext>
            </a:extLst>
          </p:cNvPr>
          <p:cNvPicPr>
            <a:picLocks noChangeAspect="1"/>
          </p:cNvPicPr>
          <p:nvPr userDrawn="1"/>
        </p:nvPicPr>
        <p:blipFill>
          <a:blip r:embed="rId2"/>
          <a:stretch>
            <a:fillRect/>
          </a:stretch>
        </p:blipFill>
        <p:spPr>
          <a:xfrm>
            <a:off x="3266293" y="2417861"/>
            <a:ext cx="5651388" cy="1454307"/>
          </a:xfrm>
          <a:prstGeom prst="rect">
            <a:avLst/>
          </a:prstGeom>
        </p:spPr>
      </p:pic>
      <p:sp>
        <p:nvSpPr>
          <p:cNvPr id="10" name="Text Placeholder 9">
            <a:extLst>
              <a:ext uri="{FF2B5EF4-FFF2-40B4-BE49-F238E27FC236}">
                <a16:creationId xmlns:a16="http://schemas.microsoft.com/office/drawing/2014/main" id="{7F734038-B946-B747-A8B1-D6AB3509A0DC}"/>
              </a:ext>
            </a:extLst>
          </p:cNvPr>
          <p:cNvSpPr>
            <a:spLocks noGrp="1"/>
          </p:cNvSpPr>
          <p:nvPr>
            <p:ph type="body" sz="quarter" idx="13" hasCustomPrompt="1"/>
          </p:nvPr>
        </p:nvSpPr>
        <p:spPr>
          <a:xfrm>
            <a:off x="3266181" y="4091767"/>
            <a:ext cx="5651500" cy="54610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pPr lvl="0"/>
            <a:r>
              <a:rPr lang="en-SE" dirty="0"/>
              <a:t>Dagens agenda</a:t>
            </a:r>
          </a:p>
        </p:txBody>
      </p:sp>
    </p:spTree>
    <p:extLst>
      <p:ext uri="{BB962C8B-B14F-4D97-AF65-F5344CB8AC3E}">
        <p14:creationId xmlns:p14="http://schemas.microsoft.com/office/powerpoint/2010/main" val="160137039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00A3B6"/>
            </a:gs>
            <a:gs pos="10000">
              <a:srgbClr val="00A3B6"/>
            </a:gs>
            <a:gs pos="100000">
              <a:srgbClr val="00F9DE"/>
            </a:gs>
            <a:gs pos="100000">
              <a:schemeClr val="accent1">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1DBE-A7D5-5A4C-B589-5F9BECEF4BB1}"/>
              </a:ext>
            </a:extLst>
          </p:cNvPr>
          <p:cNvSpPr>
            <a:spLocks noGrp="1"/>
          </p:cNvSpPr>
          <p:nvPr>
            <p:ph type="ctrTitle" hasCustomPrompt="1"/>
          </p:nvPr>
        </p:nvSpPr>
        <p:spPr>
          <a:xfrm>
            <a:off x="3281855" y="1288667"/>
            <a:ext cx="5628289" cy="2387600"/>
          </a:xfrm>
          <a:prstGeom prst="rect">
            <a:avLst/>
          </a:prstGeom>
        </p:spPr>
        <p:txBody>
          <a:bodyPr anchor="b"/>
          <a:lstStyle>
            <a:lvl1pPr algn="l">
              <a:defRPr sz="7200">
                <a:solidFill>
                  <a:schemeClr val="bg1"/>
                </a:solidFill>
                <a:latin typeface="Segoe UI" panose="020B0502040204020203" pitchFamily="34" charset="0"/>
                <a:cs typeface="Segoe UI" panose="020B0502040204020203" pitchFamily="34" charset="0"/>
              </a:defRPr>
            </a:lvl1pPr>
          </a:lstStyle>
          <a:p>
            <a:r>
              <a:rPr lang="en-US" dirty="0" err="1"/>
              <a:t>Stor</a:t>
            </a:r>
            <a:r>
              <a:rPr lang="en-US" dirty="0"/>
              <a:t> </a:t>
            </a:r>
            <a:r>
              <a:rPr lang="en-US" dirty="0" err="1"/>
              <a:t>rubrik</a:t>
            </a:r>
            <a:endParaRPr lang="en-SE" dirty="0"/>
          </a:p>
        </p:txBody>
      </p:sp>
      <p:sp>
        <p:nvSpPr>
          <p:cNvPr id="3" name="Subtitle 2">
            <a:extLst>
              <a:ext uri="{FF2B5EF4-FFF2-40B4-BE49-F238E27FC236}">
                <a16:creationId xmlns:a16="http://schemas.microsoft.com/office/drawing/2014/main" id="{FEDD7C89-AE53-E842-A093-8033758C8FAD}"/>
              </a:ext>
            </a:extLst>
          </p:cNvPr>
          <p:cNvSpPr>
            <a:spLocks noGrp="1"/>
          </p:cNvSpPr>
          <p:nvPr>
            <p:ph type="subTitle" idx="1" hasCustomPrompt="1"/>
          </p:nvPr>
        </p:nvSpPr>
        <p:spPr>
          <a:xfrm>
            <a:off x="3281855" y="3676267"/>
            <a:ext cx="5628289" cy="1655762"/>
          </a:xfrm>
          <a:prstGeom prst="rect">
            <a:avLst/>
          </a:prstGeom>
        </p:spPr>
        <p:txBody>
          <a:bodyPr/>
          <a:lstStyle>
            <a:lvl1pPr marL="0" indent="0" algn="l">
              <a:lnSpc>
                <a:spcPct val="100000"/>
              </a:lnSpc>
              <a:buNone/>
              <a:defRPr sz="16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SE" dirty="0"/>
              <a:t>Brödtext</a:t>
            </a:r>
          </a:p>
        </p:txBody>
      </p:sp>
      <p:pic>
        <p:nvPicPr>
          <p:cNvPr id="8" name="Picture 7" descr="Icon&#10;&#10;Description automatically generated">
            <a:extLst>
              <a:ext uri="{FF2B5EF4-FFF2-40B4-BE49-F238E27FC236}">
                <a16:creationId xmlns:a16="http://schemas.microsoft.com/office/drawing/2014/main" id="{B9329FCD-E685-1A42-B9CD-E6876BEE45C1}"/>
              </a:ext>
            </a:extLst>
          </p:cNvPr>
          <p:cNvPicPr>
            <a:picLocks noChangeAspect="1"/>
          </p:cNvPicPr>
          <p:nvPr userDrawn="1"/>
        </p:nvPicPr>
        <p:blipFill>
          <a:blip r:embed="rId2"/>
          <a:stretch>
            <a:fillRect/>
          </a:stretch>
        </p:blipFill>
        <p:spPr>
          <a:xfrm>
            <a:off x="10392138" y="6173786"/>
            <a:ext cx="1418863" cy="365125"/>
          </a:xfrm>
          <a:prstGeom prst="rect">
            <a:avLst/>
          </a:prstGeom>
        </p:spPr>
      </p:pic>
    </p:spTree>
    <p:extLst>
      <p:ext uri="{BB962C8B-B14F-4D97-AF65-F5344CB8AC3E}">
        <p14:creationId xmlns:p14="http://schemas.microsoft.com/office/powerpoint/2010/main" val="255527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00A3B6"/>
            </a:gs>
            <a:gs pos="10000">
              <a:srgbClr val="00A3B6"/>
            </a:gs>
            <a:gs pos="100000">
              <a:srgbClr val="00F9DE"/>
            </a:gs>
            <a:gs pos="100000">
              <a:schemeClr val="accent1">
                <a:lumMod val="30000"/>
                <a:lumOff val="70000"/>
              </a:schemeClr>
            </a:gs>
          </a:gsLst>
          <a:lin ang="3600000" scaled="0"/>
        </a:gra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A00AE8B6-2C71-1249-BE7E-FDEC46B90703}"/>
              </a:ext>
            </a:extLst>
          </p:cNvPr>
          <p:cNvPicPr>
            <a:picLocks noChangeAspect="1"/>
          </p:cNvPicPr>
          <p:nvPr userDrawn="1"/>
        </p:nvPicPr>
        <p:blipFill>
          <a:blip r:embed="rId2"/>
          <a:stretch>
            <a:fillRect/>
          </a:stretch>
        </p:blipFill>
        <p:spPr>
          <a:xfrm>
            <a:off x="7627722" y="1802519"/>
            <a:ext cx="7452156" cy="7552861"/>
          </a:xfrm>
          <a:prstGeom prst="rect">
            <a:avLst/>
          </a:prstGeom>
        </p:spPr>
      </p:pic>
      <p:sp>
        <p:nvSpPr>
          <p:cNvPr id="5" name="Title 1">
            <a:extLst>
              <a:ext uri="{FF2B5EF4-FFF2-40B4-BE49-F238E27FC236}">
                <a16:creationId xmlns:a16="http://schemas.microsoft.com/office/drawing/2014/main" id="{EEA2B37B-96DE-8E46-9B39-A7C7DD156E3D}"/>
              </a:ext>
            </a:extLst>
          </p:cNvPr>
          <p:cNvSpPr>
            <a:spLocks noGrp="1"/>
          </p:cNvSpPr>
          <p:nvPr>
            <p:ph type="title" hasCustomPrompt="1"/>
          </p:nvPr>
        </p:nvSpPr>
        <p:spPr>
          <a:xfrm>
            <a:off x="1005840" y="3057798"/>
            <a:ext cx="4595648" cy="828675"/>
          </a:xfrm>
          <a:prstGeom prst="rect">
            <a:avLst/>
          </a:prstGeom>
        </p:spPr>
        <p:txBody>
          <a:bodyPr anchor="b"/>
          <a:lstStyle>
            <a:lvl1pPr>
              <a:defRPr sz="4400">
                <a:solidFill>
                  <a:schemeClr val="bg1"/>
                </a:solidFill>
                <a:latin typeface="Segoe UI" panose="020B0502040204020203" pitchFamily="34" charset="0"/>
                <a:cs typeface="Segoe UI" panose="020B0502040204020203" pitchFamily="34" charset="0"/>
              </a:defRPr>
            </a:lvl1pPr>
          </a:lstStyle>
          <a:p>
            <a:r>
              <a:rPr lang="en-US" dirty="0"/>
              <a:t>Rubrik</a:t>
            </a:r>
            <a:endParaRPr lang="en-SE" dirty="0"/>
          </a:p>
        </p:txBody>
      </p:sp>
      <p:sp>
        <p:nvSpPr>
          <p:cNvPr id="6" name="Text Placeholder 2">
            <a:extLst>
              <a:ext uri="{FF2B5EF4-FFF2-40B4-BE49-F238E27FC236}">
                <a16:creationId xmlns:a16="http://schemas.microsoft.com/office/drawing/2014/main" id="{BC57BAF6-9499-6547-96CE-43A42264EB97}"/>
              </a:ext>
            </a:extLst>
          </p:cNvPr>
          <p:cNvSpPr>
            <a:spLocks noGrp="1"/>
          </p:cNvSpPr>
          <p:nvPr>
            <p:ph type="body" idx="1" hasCustomPrompt="1"/>
          </p:nvPr>
        </p:nvSpPr>
        <p:spPr>
          <a:xfrm>
            <a:off x="1005840" y="3886473"/>
            <a:ext cx="4386098" cy="2167486"/>
          </a:xfrm>
          <a:prstGeom prst="rect">
            <a:avLst/>
          </a:prstGeom>
        </p:spPr>
        <p:txBody>
          <a:bodyPr/>
          <a:lstStyle>
            <a:lvl1pPr marL="0" indent="0">
              <a:lnSpc>
                <a:spcPct val="100000"/>
              </a:lnSpc>
              <a:buNone/>
              <a:defRPr sz="16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Brödtext</a:t>
            </a:r>
            <a:r>
              <a:rPr lang="en-US" dirty="0"/>
              <a:t>.</a:t>
            </a:r>
          </a:p>
        </p:txBody>
      </p:sp>
    </p:spTree>
    <p:extLst>
      <p:ext uri="{BB962C8B-B14F-4D97-AF65-F5344CB8AC3E}">
        <p14:creationId xmlns:p14="http://schemas.microsoft.com/office/powerpoint/2010/main" val="320765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4435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11" name="Text Placeholder 8">
            <a:extLst>
              <a:ext uri="{FF2B5EF4-FFF2-40B4-BE49-F238E27FC236}">
                <a16:creationId xmlns:a16="http://schemas.microsoft.com/office/drawing/2014/main" id="{D19E33B0-AF1A-074B-81A9-F93D55970FB6}"/>
              </a:ext>
            </a:extLst>
          </p:cNvPr>
          <p:cNvSpPr>
            <a:spLocks noGrp="1"/>
          </p:cNvSpPr>
          <p:nvPr>
            <p:ph type="body" sz="quarter" idx="12" hasCustomPrompt="1"/>
          </p:nvPr>
        </p:nvSpPr>
        <p:spPr>
          <a:xfrm>
            <a:off x="987339" y="2076911"/>
            <a:ext cx="9932909" cy="3481877"/>
          </a:xfrm>
          <a:prstGeom prst="rect">
            <a:avLst/>
          </a:prstGeom>
        </p:spPr>
        <p:txBody>
          <a:bodyPr/>
          <a:lstStyle>
            <a:lvl1pPr marL="0" indent="0">
              <a:buFont typeface="Arial" panose="020B0604020202020204" pitchFamily="34" charset="0"/>
              <a:buNone/>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a:t>Brödtext</a:t>
            </a:r>
          </a:p>
          <a:p>
            <a:pPr lvl="2"/>
            <a:r>
              <a:rPr lang="en-US" dirty="0" err="1"/>
              <a:t>Punktlista</a:t>
            </a:r>
            <a:r>
              <a:rPr lang="en-US" dirty="0"/>
              <a:t> </a:t>
            </a:r>
          </a:p>
        </p:txBody>
      </p:sp>
      <p:sp>
        <p:nvSpPr>
          <p:cNvPr id="12" name="Title 1">
            <a:extLst>
              <a:ext uri="{FF2B5EF4-FFF2-40B4-BE49-F238E27FC236}">
                <a16:creationId xmlns:a16="http://schemas.microsoft.com/office/drawing/2014/main" id="{D9790B4D-90E0-2646-A7DC-CCB21EFEFD7B}"/>
              </a:ext>
            </a:extLst>
          </p:cNvPr>
          <p:cNvSpPr>
            <a:spLocks noGrp="1"/>
          </p:cNvSpPr>
          <p:nvPr>
            <p:ph type="title" hasCustomPrompt="1"/>
          </p:nvPr>
        </p:nvSpPr>
        <p:spPr>
          <a:xfrm>
            <a:off x="987339" y="972356"/>
            <a:ext cx="9932909"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107308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F83"/>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alphaModFix amt="35000"/>
          </a:blip>
          <a:stretch>
            <a:fillRect/>
          </a:stretch>
        </p:blipFill>
        <p:spPr>
          <a:xfrm>
            <a:off x="7627722" y="1781074"/>
            <a:ext cx="7452156" cy="7552861"/>
          </a:xfrm>
          <a:prstGeom prst="rect">
            <a:avLst/>
          </a:prstGeom>
        </p:spPr>
      </p:pic>
      <p:sp>
        <p:nvSpPr>
          <p:cNvPr id="10" name="Text Placeholder 8">
            <a:extLst>
              <a:ext uri="{FF2B5EF4-FFF2-40B4-BE49-F238E27FC236}">
                <a16:creationId xmlns:a16="http://schemas.microsoft.com/office/drawing/2014/main" id="{31007D25-EB82-EB4C-A8A9-2DADC4F3F74A}"/>
              </a:ext>
            </a:extLst>
          </p:cNvPr>
          <p:cNvSpPr>
            <a:spLocks noGrp="1"/>
          </p:cNvSpPr>
          <p:nvPr>
            <p:ph type="body" sz="quarter" idx="12" hasCustomPrompt="1"/>
          </p:nvPr>
        </p:nvSpPr>
        <p:spPr>
          <a:xfrm>
            <a:off x="987340" y="2075627"/>
            <a:ext cx="4625183" cy="3481877"/>
          </a:xfrm>
          <a:prstGeom prst="rect">
            <a:avLst/>
          </a:prstGeom>
        </p:spPr>
        <p:txBody>
          <a:bodyPr/>
          <a:lstStyle>
            <a:lvl1pPr marL="0" indent="0">
              <a:buFont typeface="Arial" panose="020B0604020202020204" pitchFamily="34" charset="0"/>
              <a:buNone/>
              <a:defRPr sz="2400" b="0" i="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bg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itle 1">
            <a:extLst>
              <a:ext uri="{FF2B5EF4-FFF2-40B4-BE49-F238E27FC236}">
                <a16:creationId xmlns:a16="http://schemas.microsoft.com/office/drawing/2014/main" id="{331B15BA-AA49-534B-87A2-43A7C28E8C2A}"/>
              </a:ext>
            </a:extLst>
          </p:cNvPr>
          <p:cNvSpPr>
            <a:spLocks noGrp="1"/>
          </p:cNvSpPr>
          <p:nvPr>
            <p:ph type="title" hasCustomPrompt="1"/>
          </p:nvPr>
        </p:nvSpPr>
        <p:spPr>
          <a:xfrm>
            <a:off x="987341" y="976131"/>
            <a:ext cx="9733842"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389458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05F83"/>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alphaModFix amt="35000"/>
          </a:blip>
          <a:stretch>
            <a:fillRect/>
          </a:stretch>
        </p:blipFill>
        <p:spPr>
          <a:xfrm>
            <a:off x="7627722" y="1781074"/>
            <a:ext cx="7452156" cy="7552861"/>
          </a:xfrm>
          <a:prstGeom prst="rect">
            <a:avLst/>
          </a:prstGeom>
        </p:spPr>
      </p:pic>
      <p:sp>
        <p:nvSpPr>
          <p:cNvPr id="11" name="Text Placeholder 8">
            <a:extLst>
              <a:ext uri="{FF2B5EF4-FFF2-40B4-BE49-F238E27FC236}">
                <a16:creationId xmlns:a16="http://schemas.microsoft.com/office/drawing/2014/main" id="{330CE29E-A743-2441-A6B3-37089CFED54C}"/>
              </a:ext>
            </a:extLst>
          </p:cNvPr>
          <p:cNvSpPr>
            <a:spLocks noGrp="1"/>
          </p:cNvSpPr>
          <p:nvPr>
            <p:ph type="body" sz="quarter" idx="14" hasCustomPrompt="1"/>
          </p:nvPr>
        </p:nvSpPr>
        <p:spPr>
          <a:xfrm>
            <a:off x="987340" y="2075627"/>
            <a:ext cx="4625183" cy="3481877"/>
          </a:xfrm>
          <a:prstGeom prst="rect">
            <a:avLst/>
          </a:prstGeom>
        </p:spPr>
        <p:txBody>
          <a:bodyPr/>
          <a:lstStyle>
            <a:lvl1pPr marL="0" indent="0">
              <a:buFont typeface="Arial" panose="020B0604020202020204" pitchFamily="34" charset="0"/>
              <a:buNone/>
              <a:defRPr sz="2400" b="0" i="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bg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2" name="Text Placeholder 8">
            <a:extLst>
              <a:ext uri="{FF2B5EF4-FFF2-40B4-BE49-F238E27FC236}">
                <a16:creationId xmlns:a16="http://schemas.microsoft.com/office/drawing/2014/main" id="{126BBD2C-2EE0-D143-A5CD-F72AB1B6B553}"/>
              </a:ext>
            </a:extLst>
          </p:cNvPr>
          <p:cNvSpPr>
            <a:spLocks noGrp="1"/>
          </p:cNvSpPr>
          <p:nvPr>
            <p:ph type="body" sz="quarter" idx="15" hasCustomPrompt="1"/>
          </p:nvPr>
        </p:nvSpPr>
        <p:spPr>
          <a:xfrm>
            <a:off x="6096000" y="2075627"/>
            <a:ext cx="4625183" cy="3481877"/>
          </a:xfrm>
          <a:prstGeom prst="rect">
            <a:avLst/>
          </a:prstGeom>
        </p:spPr>
        <p:txBody>
          <a:bodyPr/>
          <a:lstStyle>
            <a:lvl1pPr>
              <a:defRPr sz="2400" b="0" i="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bg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13" name="Title 1">
            <a:extLst>
              <a:ext uri="{FF2B5EF4-FFF2-40B4-BE49-F238E27FC236}">
                <a16:creationId xmlns:a16="http://schemas.microsoft.com/office/drawing/2014/main" id="{6055CB18-5259-5247-9881-9AC6F1A75314}"/>
              </a:ext>
            </a:extLst>
          </p:cNvPr>
          <p:cNvSpPr>
            <a:spLocks noGrp="1"/>
          </p:cNvSpPr>
          <p:nvPr>
            <p:ph type="title" hasCustomPrompt="1"/>
          </p:nvPr>
        </p:nvSpPr>
        <p:spPr>
          <a:xfrm>
            <a:off x="987341" y="976131"/>
            <a:ext cx="9733842"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dirty="0"/>
              <a:t>Rubrik</a:t>
            </a:r>
          </a:p>
        </p:txBody>
      </p:sp>
    </p:spTree>
    <p:extLst>
      <p:ext uri="{BB962C8B-B14F-4D97-AF65-F5344CB8AC3E}">
        <p14:creationId xmlns:p14="http://schemas.microsoft.com/office/powerpoint/2010/main" val="15564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05F83"/>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780B7E8-0DA6-9144-9D5C-0C65A68D18B7}"/>
              </a:ext>
            </a:extLst>
          </p:cNvPr>
          <p:cNvPicPr>
            <a:picLocks noChangeAspect="1"/>
          </p:cNvPicPr>
          <p:nvPr userDrawn="1"/>
        </p:nvPicPr>
        <p:blipFill>
          <a:blip r:embed="rId2">
            <a:alphaModFix amt="35000"/>
          </a:blip>
          <a:stretch>
            <a:fillRect/>
          </a:stretch>
        </p:blipFill>
        <p:spPr>
          <a:xfrm>
            <a:off x="7627722" y="1781074"/>
            <a:ext cx="7452156" cy="7552861"/>
          </a:xfrm>
          <a:prstGeom prst="rect">
            <a:avLst/>
          </a:prstGeom>
        </p:spPr>
      </p:pic>
      <p:sp>
        <p:nvSpPr>
          <p:cNvPr id="11" name="Text Placeholder 8">
            <a:extLst>
              <a:ext uri="{FF2B5EF4-FFF2-40B4-BE49-F238E27FC236}">
                <a16:creationId xmlns:a16="http://schemas.microsoft.com/office/drawing/2014/main" id="{330CE29E-A743-2441-A6B3-37089CFED54C}"/>
              </a:ext>
            </a:extLst>
          </p:cNvPr>
          <p:cNvSpPr>
            <a:spLocks noGrp="1"/>
          </p:cNvSpPr>
          <p:nvPr>
            <p:ph type="body" sz="quarter" idx="14" hasCustomPrompt="1"/>
          </p:nvPr>
        </p:nvSpPr>
        <p:spPr>
          <a:xfrm>
            <a:off x="987340" y="2075627"/>
            <a:ext cx="4625183" cy="3481877"/>
          </a:xfrm>
          <a:prstGeom prst="rect">
            <a:avLst/>
          </a:prstGeom>
        </p:spPr>
        <p:txBody>
          <a:bodyPr/>
          <a:lstStyle>
            <a:lvl1pPr marL="0" indent="0">
              <a:buFont typeface="Arial" panose="020B0604020202020204" pitchFamily="34" charset="0"/>
              <a:buNone/>
              <a:defRPr sz="2400" b="0" i="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bg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dirty="0" err="1"/>
              <a:t>Brödtext</a:t>
            </a:r>
            <a:endParaRPr lang="en-US" dirty="0"/>
          </a:p>
          <a:p>
            <a:pPr lvl="2"/>
            <a:r>
              <a:rPr lang="en-US" dirty="0" err="1"/>
              <a:t>Punktlista</a:t>
            </a:r>
            <a:r>
              <a:rPr lang="en-US" dirty="0"/>
              <a:t> </a:t>
            </a:r>
          </a:p>
        </p:txBody>
      </p:sp>
      <p:sp>
        <p:nvSpPr>
          <p:cNvPr id="6" name="Title 1">
            <a:extLst>
              <a:ext uri="{FF2B5EF4-FFF2-40B4-BE49-F238E27FC236}">
                <a16:creationId xmlns:a16="http://schemas.microsoft.com/office/drawing/2014/main" id="{575919FC-5E7D-B24B-90F1-D99289F98220}"/>
              </a:ext>
            </a:extLst>
          </p:cNvPr>
          <p:cNvSpPr>
            <a:spLocks noGrp="1"/>
          </p:cNvSpPr>
          <p:nvPr>
            <p:ph type="title" hasCustomPrompt="1"/>
          </p:nvPr>
        </p:nvSpPr>
        <p:spPr>
          <a:xfrm>
            <a:off x="987341" y="976131"/>
            <a:ext cx="9733842" cy="858764"/>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SE" dirty="0"/>
              <a:t>Rubrik</a:t>
            </a:r>
          </a:p>
        </p:txBody>
      </p:sp>
      <p:sp>
        <p:nvSpPr>
          <p:cNvPr id="3" name="Picture Placeholder 2">
            <a:extLst>
              <a:ext uri="{FF2B5EF4-FFF2-40B4-BE49-F238E27FC236}">
                <a16:creationId xmlns:a16="http://schemas.microsoft.com/office/drawing/2014/main" id="{B7023F1E-B70B-054F-8384-D63A65E20BE5}"/>
              </a:ext>
            </a:extLst>
          </p:cNvPr>
          <p:cNvSpPr>
            <a:spLocks noGrp="1"/>
          </p:cNvSpPr>
          <p:nvPr>
            <p:ph type="pic" sz="quarter" idx="15"/>
          </p:nvPr>
        </p:nvSpPr>
        <p:spPr>
          <a:xfrm>
            <a:off x="5979320" y="2075627"/>
            <a:ext cx="4741863" cy="3482975"/>
          </a:xfrm>
          <a:prstGeom prst="rect">
            <a:avLst/>
          </a:prstGeom>
        </p:spPr>
        <p:txBody>
          <a:bodyPr/>
          <a:lstStyle>
            <a:lvl1pPr>
              <a:defRPr>
                <a:latin typeface="Segoe UI" panose="020B0502040204020203" pitchFamily="34" charset="0"/>
                <a:cs typeface="Segoe UI" panose="020B0502040204020203" pitchFamily="34" charset="0"/>
              </a:defRPr>
            </a:lvl1pPr>
          </a:lstStyle>
          <a:p>
            <a:r>
              <a:rPr lang="nb-NO"/>
              <a:t>Klikk på ikonet for å legge til et bilde</a:t>
            </a:r>
            <a:endParaRPr lang="en-SE" dirty="0"/>
          </a:p>
        </p:txBody>
      </p:sp>
    </p:spTree>
    <p:extLst>
      <p:ext uri="{BB962C8B-B14F-4D97-AF65-F5344CB8AC3E}">
        <p14:creationId xmlns:p14="http://schemas.microsoft.com/office/powerpoint/2010/main" val="277856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Section Header">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000BB05-2910-DB44-9893-36949E8BDBD2}"/>
              </a:ext>
            </a:extLst>
          </p:cNvPr>
          <p:cNvPicPr>
            <a:picLocks noChangeAspect="1"/>
          </p:cNvPicPr>
          <p:nvPr userDrawn="1"/>
        </p:nvPicPr>
        <p:blipFill>
          <a:blip r:embed="rId2">
            <a:alphaModFix amt="35000"/>
          </a:blip>
          <a:stretch>
            <a:fillRect/>
          </a:stretch>
        </p:blipFill>
        <p:spPr>
          <a:xfrm>
            <a:off x="7625116" y="1722708"/>
            <a:ext cx="7452156" cy="7552861"/>
          </a:xfrm>
          <a:prstGeom prst="rect">
            <a:avLst/>
          </a:prstGeom>
        </p:spPr>
      </p:pic>
      <p:sp>
        <p:nvSpPr>
          <p:cNvPr id="14" name="Text Placeholder 8">
            <a:extLst>
              <a:ext uri="{FF2B5EF4-FFF2-40B4-BE49-F238E27FC236}">
                <a16:creationId xmlns:a16="http://schemas.microsoft.com/office/drawing/2014/main" id="{E0F64315-42EB-BF41-8566-552EB70785D7}"/>
              </a:ext>
            </a:extLst>
          </p:cNvPr>
          <p:cNvSpPr>
            <a:spLocks noGrp="1"/>
          </p:cNvSpPr>
          <p:nvPr>
            <p:ph type="body" sz="quarter" idx="12" hasCustomPrompt="1"/>
          </p:nvPr>
        </p:nvSpPr>
        <p:spPr>
          <a:xfrm>
            <a:off x="987339" y="2073762"/>
            <a:ext cx="9911887" cy="3481877"/>
          </a:xfrm>
          <a:prstGeom prst="rect">
            <a:avLst/>
          </a:prstGeom>
        </p:spPr>
        <p:txBody>
          <a:bodyPr/>
          <a:lstStyle>
            <a:lvl1pPr>
              <a:defRPr sz="2400" b="0" i="0">
                <a:solidFill>
                  <a:schemeClr val="tx1"/>
                </a:solidFill>
                <a:latin typeface="Segoe UI" panose="020B0502040204020203" pitchFamily="34" charset="0"/>
                <a:cs typeface="Segoe UI" panose="020B0502040204020203" pitchFamily="34" charset="0"/>
              </a:defRPr>
            </a:lvl1pPr>
            <a:lvl2pPr>
              <a:defRPr>
                <a:solidFill>
                  <a:schemeClr val="bg1"/>
                </a:solidFill>
              </a:defRPr>
            </a:lvl2pPr>
            <a:lvl3pPr>
              <a:defRPr b="0" i="0">
                <a:solidFill>
                  <a:schemeClr val="tx1"/>
                </a:solidFill>
                <a:latin typeface="Segoe UI" panose="020B0502040204020203" pitchFamily="34" charset="0"/>
                <a:cs typeface="Segoe UI" panose="020B0502040204020203" pitchFamily="34" charset="0"/>
              </a:defRPr>
            </a:lvl3pPr>
            <a:lvl4pPr>
              <a:defRPr>
                <a:solidFill>
                  <a:schemeClr val="bg1"/>
                </a:solidFill>
              </a:defRPr>
            </a:lvl4pPr>
            <a:lvl5pPr>
              <a:defRPr>
                <a:solidFill>
                  <a:schemeClr val="bg1"/>
                </a:solidFill>
              </a:defRPr>
            </a:lvl5pPr>
          </a:lstStyle>
          <a:p>
            <a:pPr lvl="0"/>
            <a:r>
              <a:rPr lang="en-US"/>
              <a:t>Brödtext</a:t>
            </a:r>
          </a:p>
          <a:p>
            <a:pPr lvl="2"/>
            <a:r>
              <a:rPr lang="en-US" err="1"/>
              <a:t>Punktlista</a:t>
            </a:r>
            <a:r>
              <a:rPr lang="en-US"/>
              <a:t> </a:t>
            </a:r>
          </a:p>
        </p:txBody>
      </p:sp>
      <p:sp>
        <p:nvSpPr>
          <p:cNvPr id="15" name="Title 1">
            <a:extLst>
              <a:ext uri="{FF2B5EF4-FFF2-40B4-BE49-F238E27FC236}">
                <a16:creationId xmlns:a16="http://schemas.microsoft.com/office/drawing/2014/main" id="{6C98BAE8-34A4-9D4F-9B9F-D0C0B69701B8}"/>
              </a:ext>
            </a:extLst>
          </p:cNvPr>
          <p:cNvSpPr>
            <a:spLocks noGrp="1"/>
          </p:cNvSpPr>
          <p:nvPr>
            <p:ph type="title" hasCustomPrompt="1"/>
          </p:nvPr>
        </p:nvSpPr>
        <p:spPr>
          <a:xfrm>
            <a:off x="987340" y="969207"/>
            <a:ext cx="9911888" cy="858764"/>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SE"/>
              <a:t>Rubrik</a:t>
            </a:r>
          </a:p>
        </p:txBody>
      </p:sp>
    </p:spTree>
    <p:extLst>
      <p:ext uri="{BB962C8B-B14F-4D97-AF65-F5344CB8AC3E}">
        <p14:creationId xmlns:p14="http://schemas.microsoft.com/office/powerpoint/2010/main" val="409256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F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1DBE-A7D5-5A4C-B589-5F9BECEF4BB1}"/>
              </a:ext>
            </a:extLst>
          </p:cNvPr>
          <p:cNvSpPr>
            <a:spLocks noGrp="1"/>
          </p:cNvSpPr>
          <p:nvPr>
            <p:ph type="ctrTitle" hasCustomPrompt="1"/>
          </p:nvPr>
        </p:nvSpPr>
        <p:spPr>
          <a:xfrm>
            <a:off x="3281855" y="1288667"/>
            <a:ext cx="5628289" cy="2387600"/>
          </a:xfrm>
          <a:prstGeom prst="rect">
            <a:avLst/>
          </a:prstGeom>
        </p:spPr>
        <p:txBody>
          <a:bodyPr anchor="b"/>
          <a:lstStyle>
            <a:lvl1pPr algn="l">
              <a:defRPr sz="7200" b="0" i="0">
                <a:solidFill>
                  <a:schemeClr val="bg1"/>
                </a:solidFill>
                <a:latin typeface="Segoe UI Semilight" panose="020B0502040204020203" pitchFamily="34" charset="0"/>
                <a:cs typeface="Segoe UI Semilight" panose="020B0502040204020203" pitchFamily="34" charset="0"/>
              </a:defRPr>
            </a:lvl1pPr>
          </a:lstStyle>
          <a:p>
            <a:r>
              <a:rPr lang="en-US" dirty="0" err="1"/>
              <a:t>Stor</a:t>
            </a:r>
            <a:r>
              <a:rPr lang="en-US" dirty="0"/>
              <a:t> </a:t>
            </a:r>
            <a:r>
              <a:rPr lang="en-US" dirty="0" err="1"/>
              <a:t>rubrik</a:t>
            </a:r>
            <a:endParaRPr lang="en-SE" dirty="0"/>
          </a:p>
        </p:txBody>
      </p:sp>
      <p:sp>
        <p:nvSpPr>
          <p:cNvPr id="3" name="Subtitle 2">
            <a:extLst>
              <a:ext uri="{FF2B5EF4-FFF2-40B4-BE49-F238E27FC236}">
                <a16:creationId xmlns:a16="http://schemas.microsoft.com/office/drawing/2014/main" id="{FEDD7C89-AE53-E842-A093-8033758C8FAD}"/>
              </a:ext>
            </a:extLst>
          </p:cNvPr>
          <p:cNvSpPr>
            <a:spLocks noGrp="1"/>
          </p:cNvSpPr>
          <p:nvPr>
            <p:ph type="subTitle" idx="1" hasCustomPrompt="1"/>
          </p:nvPr>
        </p:nvSpPr>
        <p:spPr>
          <a:xfrm>
            <a:off x="3281855" y="3676267"/>
            <a:ext cx="5628289" cy="1655762"/>
          </a:xfrm>
          <a:prstGeom prst="rect">
            <a:avLst/>
          </a:prstGeom>
        </p:spPr>
        <p:txBody>
          <a:bodyPr/>
          <a:lstStyle>
            <a:lvl1pPr marL="0" indent="0" algn="l">
              <a:lnSpc>
                <a:spcPct val="100000"/>
              </a:lnSpc>
              <a:buNone/>
              <a:defRPr sz="1600" b="0" i="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Brödtext</a:t>
            </a:r>
            <a:endParaRPr lang="en-SE" dirty="0"/>
          </a:p>
        </p:txBody>
      </p:sp>
    </p:spTree>
    <p:extLst>
      <p:ext uri="{BB962C8B-B14F-4D97-AF65-F5344CB8AC3E}">
        <p14:creationId xmlns:p14="http://schemas.microsoft.com/office/powerpoint/2010/main" val="172988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71AC-3C90-384E-A948-098A3B21DDCA}"/>
              </a:ext>
            </a:extLst>
          </p:cNvPr>
          <p:cNvSpPr>
            <a:spLocks noGrp="1"/>
          </p:cNvSpPr>
          <p:nvPr>
            <p:ph type="title" hasCustomPrompt="1"/>
          </p:nvPr>
        </p:nvSpPr>
        <p:spPr>
          <a:xfrm>
            <a:off x="1212166" y="939803"/>
            <a:ext cx="9767668" cy="858764"/>
          </a:xfrm>
          <a:prstGeom prst="rect">
            <a:avLst/>
          </a:prstGeom>
        </p:spPr>
        <p:txBody>
          <a:bodyPr/>
          <a:lstStyle>
            <a:lvl1pPr>
              <a:defRPr b="0" i="0">
                <a:solidFill>
                  <a:schemeClr val="bg1"/>
                </a:solidFill>
                <a:latin typeface="Segoe UI" panose="020B0502040204020203" pitchFamily="34" charset="0"/>
                <a:cs typeface="Segoe UI" panose="020B0502040204020203" pitchFamily="34" charset="0"/>
              </a:defRPr>
            </a:lvl1pPr>
          </a:lstStyle>
          <a:p>
            <a:r>
              <a:rPr lang="en-SE" dirty="0"/>
              <a:t>Rubrik</a:t>
            </a:r>
          </a:p>
        </p:txBody>
      </p:sp>
      <p:sp>
        <p:nvSpPr>
          <p:cNvPr id="3" name="Date Placeholder 2">
            <a:extLst>
              <a:ext uri="{FF2B5EF4-FFF2-40B4-BE49-F238E27FC236}">
                <a16:creationId xmlns:a16="http://schemas.microsoft.com/office/drawing/2014/main" id="{A2CB1997-1821-0D47-B374-C5CD9451B4D0}"/>
              </a:ext>
            </a:extLst>
          </p:cNvPr>
          <p:cNvSpPr>
            <a:spLocks noGrp="1"/>
          </p:cNvSpPr>
          <p:nvPr>
            <p:ph type="dt" sz="half" idx="10"/>
          </p:nvPr>
        </p:nvSpPr>
        <p:spPr/>
        <p:txBody>
          <a:bodyPr/>
          <a:lstStyle/>
          <a:p>
            <a:fld id="{F7FD0654-9781-A241-9C99-42D6E8DED242}" type="datetimeFigureOut">
              <a:rPr lang="en-SE" smtClean="0"/>
              <a:t>01/23/2023</a:t>
            </a:fld>
            <a:endParaRPr lang="en-SE"/>
          </a:p>
        </p:txBody>
      </p:sp>
      <p:sp>
        <p:nvSpPr>
          <p:cNvPr id="4" name="Slide Number Placeholder 3">
            <a:extLst>
              <a:ext uri="{FF2B5EF4-FFF2-40B4-BE49-F238E27FC236}">
                <a16:creationId xmlns:a16="http://schemas.microsoft.com/office/drawing/2014/main" id="{8ACB8741-D932-DA48-9A83-CBBF295925B6}"/>
              </a:ext>
            </a:extLst>
          </p:cNvPr>
          <p:cNvSpPr>
            <a:spLocks noGrp="1"/>
          </p:cNvSpPr>
          <p:nvPr>
            <p:ph type="sldNum" sz="quarter" idx="11"/>
          </p:nvPr>
        </p:nvSpPr>
        <p:spPr/>
        <p:txBody>
          <a:bodyPr/>
          <a:lstStyle/>
          <a:p>
            <a:fld id="{CF307A02-B748-B843-8327-0992C5822F28}" type="slidenum">
              <a:rPr lang="en-SE" smtClean="0"/>
              <a:t>‹#›</a:t>
            </a:fld>
            <a:endParaRPr lang="en-SE"/>
          </a:p>
        </p:txBody>
      </p:sp>
      <p:sp>
        <p:nvSpPr>
          <p:cNvPr id="7" name="Text Placeholder 8">
            <a:extLst>
              <a:ext uri="{FF2B5EF4-FFF2-40B4-BE49-F238E27FC236}">
                <a16:creationId xmlns:a16="http://schemas.microsoft.com/office/drawing/2014/main" id="{B0257D5D-1816-C14A-A3A0-10D1B541BBE4}"/>
              </a:ext>
            </a:extLst>
          </p:cNvPr>
          <p:cNvSpPr>
            <a:spLocks noGrp="1"/>
          </p:cNvSpPr>
          <p:nvPr>
            <p:ph type="body" sz="quarter" idx="15" hasCustomPrompt="1"/>
          </p:nvPr>
        </p:nvSpPr>
        <p:spPr>
          <a:xfrm>
            <a:off x="1212166" y="2193531"/>
            <a:ext cx="4600374"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8" name="Text Placeholder 8">
            <a:extLst>
              <a:ext uri="{FF2B5EF4-FFF2-40B4-BE49-F238E27FC236}">
                <a16:creationId xmlns:a16="http://schemas.microsoft.com/office/drawing/2014/main" id="{D0A712E5-4079-884B-8B39-FD222798402D}"/>
              </a:ext>
            </a:extLst>
          </p:cNvPr>
          <p:cNvSpPr>
            <a:spLocks noGrp="1"/>
          </p:cNvSpPr>
          <p:nvPr>
            <p:ph type="body" sz="quarter" idx="16" hasCustomPrompt="1"/>
          </p:nvPr>
        </p:nvSpPr>
        <p:spPr>
          <a:xfrm>
            <a:off x="6379461" y="2178119"/>
            <a:ext cx="4600373" cy="34818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sz="1800">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err="1"/>
              <a:t>Brödtext</a:t>
            </a:r>
            <a:r>
              <a:rPr lang="en-US" dirty="0"/>
              <a:t> </a:t>
            </a:r>
          </a:p>
          <a:p>
            <a:pPr marL="285750" marR="0" lvl="0" indent="-285750" algn="l" defTabSz="914400" rtl="0" eaLnBrk="1" fontAlgn="auto" latinLnBrk="0" hangingPunct="1">
              <a:lnSpc>
                <a:spcPct val="90000"/>
              </a:lnSpc>
              <a:spcBef>
                <a:spcPts val="1000"/>
              </a:spcBef>
              <a:spcAft>
                <a:spcPts val="0"/>
              </a:spcAft>
              <a:buClrTx/>
              <a:buSzTx/>
              <a:tabLst/>
              <a:defRPr/>
            </a:pPr>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15589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F8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BF102F-F778-8543-9AAB-6D592A6C2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654-9781-A241-9C99-42D6E8DED242}" type="datetimeFigureOut">
              <a:rPr lang="en-SE" smtClean="0"/>
              <a:t>01/23/2023</a:t>
            </a:fld>
            <a:endParaRPr lang="en-SE"/>
          </a:p>
        </p:txBody>
      </p:sp>
      <p:sp>
        <p:nvSpPr>
          <p:cNvPr id="6" name="Slide Number Placeholder 5">
            <a:extLst>
              <a:ext uri="{FF2B5EF4-FFF2-40B4-BE49-F238E27FC236}">
                <a16:creationId xmlns:a16="http://schemas.microsoft.com/office/drawing/2014/main" id="{827A30D5-CA8D-3341-A1B7-8F46BCC0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7A02-B748-B843-8327-0992C5822F28}" type="slidenum">
              <a:rPr lang="en-SE" smtClean="0"/>
              <a:t>‹#›</a:t>
            </a:fld>
            <a:endParaRPr lang="en-SE"/>
          </a:p>
        </p:txBody>
      </p:sp>
    </p:spTree>
    <p:extLst>
      <p:ext uri="{BB962C8B-B14F-4D97-AF65-F5344CB8AC3E}">
        <p14:creationId xmlns:p14="http://schemas.microsoft.com/office/powerpoint/2010/main" val="1596432542"/>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91" r:id="rId3"/>
    <p:sldLayoutId id="2147483678" r:id="rId4"/>
    <p:sldLayoutId id="2147483697" r:id="rId5"/>
    <p:sldLayoutId id="2147483707" r:id="rId6"/>
    <p:sldLayoutId id="2147483709" r:id="rId7"/>
  </p:sldLayoutIdLst>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F8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BF102F-F778-8543-9AAB-6D592A6C2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654-9781-A241-9C99-42D6E8DED242}" type="datetimeFigureOut">
              <a:rPr lang="en-SE" smtClean="0"/>
              <a:t>01/23/2023</a:t>
            </a:fld>
            <a:endParaRPr lang="en-SE"/>
          </a:p>
        </p:txBody>
      </p:sp>
      <p:sp>
        <p:nvSpPr>
          <p:cNvPr id="6" name="Slide Number Placeholder 5">
            <a:extLst>
              <a:ext uri="{FF2B5EF4-FFF2-40B4-BE49-F238E27FC236}">
                <a16:creationId xmlns:a16="http://schemas.microsoft.com/office/drawing/2014/main" id="{827A30D5-CA8D-3341-A1B7-8F46BCC0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7A02-B748-B843-8327-0992C5822F28}" type="slidenum">
              <a:rPr lang="en-SE" smtClean="0"/>
              <a:t>‹#›</a:t>
            </a:fld>
            <a:endParaRPr lang="en-SE" dirty="0"/>
          </a:p>
        </p:txBody>
      </p:sp>
      <p:pic>
        <p:nvPicPr>
          <p:cNvPr id="8" name="Picture 7" descr="Icon&#10;&#10;Description automatically generated">
            <a:extLst>
              <a:ext uri="{FF2B5EF4-FFF2-40B4-BE49-F238E27FC236}">
                <a16:creationId xmlns:a16="http://schemas.microsoft.com/office/drawing/2014/main" id="{10F66834-DA72-FE40-A200-13E08B3F01AB}"/>
              </a:ext>
            </a:extLst>
          </p:cNvPr>
          <p:cNvPicPr>
            <a:picLocks noChangeAspect="1"/>
          </p:cNvPicPr>
          <p:nvPr userDrawn="1"/>
        </p:nvPicPr>
        <p:blipFill>
          <a:blip r:embed="rId11"/>
          <a:stretch>
            <a:fillRect/>
          </a:stretch>
        </p:blipFill>
        <p:spPr>
          <a:xfrm>
            <a:off x="9520718" y="5936149"/>
            <a:ext cx="2290283" cy="589373"/>
          </a:xfrm>
          <a:prstGeom prst="rect">
            <a:avLst/>
          </a:prstGeom>
        </p:spPr>
      </p:pic>
    </p:spTree>
    <p:extLst>
      <p:ext uri="{BB962C8B-B14F-4D97-AF65-F5344CB8AC3E}">
        <p14:creationId xmlns:p14="http://schemas.microsoft.com/office/powerpoint/2010/main" val="3146307433"/>
      </p:ext>
    </p:extLst>
  </p:cSld>
  <p:clrMap bg1="lt1" tx1="dk1" bg2="lt2" tx2="dk2" accent1="accent1" accent2="accent2" accent3="accent3" accent4="accent4" accent5="accent5" accent6="accent6" hlink="hlink" folHlink="folHlink"/>
  <p:sldLayoutIdLst>
    <p:sldLayoutId id="2147483656" r:id="rId1"/>
    <p:sldLayoutId id="2147483667" r:id="rId2"/>
    <p:sldLayoutId id="2147483666" r:id="rId3"/>
    <p:sldLayoutId id="2147483668" r:id="rId4"/>
    <p:sldLayoutId id="2147483657" r:id="rId5"/>
    <p:sldLayoutId id="2147483665" r:id="rId6"/>
    <p:sldLayoutId id="2147483655" r:id="rId7"/>
    <p:sldLayoutId id="2147483708" r:id="rId8"/>
    <p:sldLayoutId id="2147483710" r:id="rId9"/>
  </p:sldLayoutIdLst>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BF102F-F778-8543-9AAB-6D592A6C2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654-9781-A241-9C99-42D6E8DED242}" type="datetimeFigureOut">
              <a:rPr lang="en-SE" smtClean="0"/>
              <a:t>01/23/2023</a:t>
            </a:fld>
            <a:endParaRPr lang="en-SE"/>
          </a:p>
        </p:txBody>
      </p:sp>
      <p:sp>
        <p:nvSpPr>
          <p:cNvPr id="6" name="Slide Number Placeholder 5">
            <a:extLst>
              <a:ext uri="{FF2B5EF4-FFF2-40B4-BE49-F238E27FC236}">
                <a16:creationId xmlns:a16="http://schemas.microsoft.com/office/drawing/2014/main" id="{827A30D5-CA8D-3341-A1B7-8F46BCC0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7A02-B748-B843-8327-0992C5822F28}" type="slidenum">
              <a:rPr lang="en-SE" smtClean="0"/>
              <a:t>‹#›</a:t>
            </a:fld>
            <a:endParaRPr lang="en-SE"/>
          </a:p>
        </p:txBody>
      </p:sp>
    </p:spTree>
    <p:extLst>
      <p:ext uri="{BB962C8B-B14F-4D97-AF65-F5344CB8AC3E}">
        <p14:creationId xmlns:p14="http://schemas.microsoft.com/office/powerpoint/2010/main" val="25475953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706" r:id="rId4"/>
    <p:sldLayoutId id="2147483693" r:id="rId5"/>
    <p:sldLayoutId id="2147483699" r:id="rId6"/>
    <p:sldLayoutId id="2147483698" r:id="rId7"/>
  </p:sldLayoutIdLst>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BF102F-F778-8543-9AAB-6D592A6C2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654-9781-A241-9C99-42D6E8DED242}" type="datetimeFigureOut">
              <a:rPr lang="en-SE" smtClean="0"/>
              <a:t>01/23/2023</a:t>
            </a:fld>
            <a:endParaRPr lang="en-SE"/>
          </a:p>
        </p:txBody>
      </p:sp>
      <p:sp>
        <p:nvSpPr>
          <p:cNvPr id="6" name="Slide Number Placeholder 5">
            <a:extLst>
              <a:ext uri="{FF2B5EF4-FFF2-40B4-BE49-F238E27FC236}">
                <a16:creationId xmlns:a16="http://schemas.microsoft.com/office/drawing/2014/main" id="{827A30D5-CA8D-3341-A1B7-8F46BCC0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7A02-B748-B843-8327-0992C5822F28}" type="slidenum">
              <a:rPr lang="en-SE" smtClean="0"/>
              <a:t>‹#›</a:t>
            </a:fld>
            <a:endParaRPr lang="en-SE" dirty="0"/>
          </a:p>
        </p:txBody>
      </p:sp>
      <p:pic>
        <p:nvPicPr>
          <p:cNvPr id="7" name="Picture 6" descr="A picture containing icon&#10;&#10;Description automatically generated">
            <a:extLst>
              <a:ext uri="{FF2B5EF4-FFF2-40B4-BE49-F238E27FC236}">
                <a16:creationId xmlns:a16="http://schemas.microsoft.com/office/drawing/2014/main" id="{589F711A-0189-0345-B2D3-E49244BA2EF8}"/>
              </a:ext>
            </a:extLst>
          </p:cNvPr>
          <p:cNvPicPr>
            <a:picLocks noChangeAspect="1"/>
          </p:cNvPicPr>
          <p:nvPr userDrawn="1"/>
        </p:nvPicPr>
        <p:blipFill>
          <a:blip r:embed="rId10"/>
          <a:stretch>
            <a:fillRect/>
          </a:stretch>
        </p:blipFill>
        <p:spPr>
          <a:xfrm>
            <a:off x="9520718" y="5939334"/>
            <a:ext cx="2290283" cy="589373"/>
          </a:xfrm>
          <a:prstGeom prst="rect">
            <a:avLst/>
          </a:prstGeom>
        </p:spPr>
      </p:pic>
    </p:spTree>
    <p:extLst>
      <p:ext uri="{BB962C8B-B14F-4D97-AF65-F5344CB8AC3E}">
        <p14:creationId xmlns:p14="http://schemas.microsoft.com/office/powerpoint/2010/main" val="31438949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0" r:id="rId3"/>
    <p:sldLayoutId id="2147483701" r:id="rId4"/>
    <p:sldLayoutId id="2147483702" r:id="rId5"/>
    <p:sldLayoutId id="2147483705" r:id="rId6"/>
    <p:sldLayoutId id="2147483703" r:id="rId7"/>
    <p:sldLayoutId id="2147483689" r:id="rId8"/>
  </p:sldLayoutIdLst>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A3B6"/>
            </a:gs>
            <a:gs pos="10000">
              <a:srgbClr val="00A3B6"/>
            </a:gs>
            <a:gs pos="100000">
              <a:srgbClr val="00F9DE"/>
            </a:gs>
            <a:gs pos="100000">
              <a:schemeClr val="accent1">
                <a:lumMod val="30000"/>
                <a:lumOff val="70000"/>
              </a:schemeClr>
            </a:gs>
          </a:gsLst>
          <a:lin ang="3600000" scaled="0"/>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BF102F-F778-8543-9AAB-6D592A6C2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654-9781-A241-9C99-42D6E8DED242}" type="datetimeFigureOut">
              <a:rPr lang="en-SE" smtClean="0"/>
              <a:t>01/23/2023</a:t>
            </a:fld>
            <a:endParaRPr lang="en-SE"/>
          </a:p>
        </p:txBody>
      </p:sp>
      <p:sp>
        <p:nvSpPr>
          <p:cNvPr id="6" name="Slide Number Placeholder 5">
            <a:extLst>
              <a:ext uri="{FF2B5EF4-FFF2-40B4-BE49-F238E27FC236}">
                <a16:creationId xmlns:a16="http://schemas.microsoft.com/office/drawing/2014/main" id="{827A30D5-CA8D-3341-A1B7-8F46BCC0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7A02-B748-B843-8327-0992C5822F28}" type="slidenum">
              <a:rPr lang="en-SE" smtClean="0"/>
              <a:t>‹#›</a:t>
            </a:fld>
            <a:endParaRPr lang="en-SE"/>
          </a:p>
        </p:txBody>
      </p:sp>
    </p:spTree>
    <p:extLst>
      <p:ext uri="{BB962C8B-B14F-4D97-AF65-F5344CB8AC3E}">
        <p14:creationId xmlns:p14="http://schemas.microsoft.com/office/powerpoint/2010/main" val="35881632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713" r:id="rId4"/>
    <p:sldLayoutId id="2147483714" r:id="rId5"/>
  </p:sldLayoutIdLst>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A13709-34D0-E34C-A811-163578507FA5}"/>
              </a:ext>
            </a:extLst>
          </p:cNvPr>
          <p:cNvSpPr>
            <a:spLocks noGrp="1"/>
          </p:cNvSpPr>
          <p:nvPr>
            <p:ph type="body" sz="quarter" idx="13"/>
          </p:nvPr>
        </p:nvSpPr>
        <p:spPr/>
        <p:txBody>
          <a:bodyPr/>
          <a:lstStyle/>
          <a:p>
            <a:pPr>
              <a:lnSpc>
                <a:spcPts val="4896"/>
              </a:lnSpc>
            </a:pPr>
            <a:r>
              <a:rPr lang="en-US" sz="2800" dirty="0">
                <a:solidFill>
                  <a:srgbClr val="FFFFFE"/>
                </a:solidFill>
                <a:latin typeface="Poppins Light"/>
              </a:rPr>
              <a:t>Vi </a:t>
            </a:r>
            <a:r>
              <a:rPr lang="en-US" sz="2800" dirty="0" err="1">
                <a:solidFill>
                  <a:srgbClr val="FFFFFE"/>
                </a:solidFill>
                <a:latin typeface="Poppins Light"/>
              </a:rPr>
              <a:t>frigjør</a:t>
            </a:r>
            <a:r>
              <a:rPr lang="en-US" sz="2800" dirty="0">
                <a:solidFill>
                  <a:srgbClr val="FFFFFE"/>
                </a:solidFill>
                <a:latin typeface="Poppins Light"/>
              </a:rPr>
              <a:t> </a:t>
            </a:r>
            <a:r>
              <a:rPr lang="en-US" sz="2800" dirty="0" err="1">
                <a:solidFill>
                  <a:srgbClr val="FFFFFE"/>
                </a:solidFill>
                <a:latin typeface="Poppins Light"/>
              </a:rPr>
              <a:t>tid</a:t>
            </a:r>
            <a:r>
              <a:rPr lang="en-US" sz="2800" dirty="0">
                <a:solidFill>
                  <a:srgbClr val="FFFFFE"/>
                </a:solidFill>
                <a:latin typeface="Poppins Light"/>
              </a:rPr>
              <a:t> for </a:t>
            </a:r>
            <a:r>
              <a:rPr lang="en-US" sz="2800" dirty="0" err="1">
                <a:solidFill>
                  <a:srgbClr val="FFFFFE"/>
                </a:solidFill>
                <a:latin typeface="Poppins Light"/>
              </a:rPr>
              <a:t>samfunnskritiske</a:t>
            </a:r>
            <a:r>
              <a:rPr lang="en-US" sz="2800" dirty="0">
                <a:solidFill>
                  <a:srgbClr val="FFFFFE"/>
                </a:solidFill>
                <a:latin typeface="Poppins Light"/>
              </a:rPr>
              <a:t> </a:t>
            </a:r>
            <a:r>
              <a:rPr lang="en-US" sz="2800" dirty="0" err="1">
                <a:solidFill>
                  <a:srgbClr val="FFFFFE"/>
                </a:solidFill>
                <a:latin typeface="Poppins Light"/>
              </a:rPr>
              <a:t>funksjoner</a:t>
            </a:r>
            <a:endParaRPr lang="en-US" sz="2800" dirty="0">
              <a:solidFill>
                <a:srgbClr val="FFFFFE"/>
              </a:solidFill>
              <a:latin typeface="Poppins Light"/>
            </a:endParaRPr>
          </a:p>
        </p:txBody>
      </p:sp>
    </p:spTree>
    <p:extLst>
      <p:ext uri="{BB962C8B-B14F-4D97-AF65-F5344CB8AC3E}">
        <p14:creationId xmlns:p14="http://schemas.microsoft.com/office/powerpoint/2010/main" val="106478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F04B85-F487-466E-A27C-D5389007F83D}"/>
              </a:ext>
            </a:extLst>
          </p:cNvPr>
          <p:cNvSpPr>
            <a:spLocks noGrp="1"/>
          </p:cNvSpPr>
          <p:nvPr>
            <p:ph type="title"/>
          </p:nvPr>
        </p:nvSpPr>
        <p:spPr/>
        <p:txBody>
          <a:bodyPr/>
          <a:lstStyle/>
          <a:p>
            <a:r>
              <a:rPr lang="nb-NO" dirty="0"/>
              <a:t>Hvordan?</a:t>
            </a:r>
          </a:p>
        </p:txBody>
      </p:sp>
      <p:sp>
        <p:nvSpPr>
          <p:cNvPr id="3" name="Plassholder for tekst 2">
            <a:extLst>
              <a:ext uri="{FF2B5EF4-FFF2-40B4-BE49-F238E27FC236}">
                <a16:creationId xmlns:a16="http://schemas.microsoft.com/office/drawing/2014/main" id="{68EDAD49-0640-4FB0-AD4E-C9F44EDF6FE4}"/>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26035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B7BA566-DF48-4A39-821C-B8BC7713215E}"/>
              </a:ext>
            </a:extLst>
          </p:cNvPr>
          <p:cNvSpPr>
            <a:spLocks noGrp="1"/>
          </p:cNvSpPr>
          <p:nvPr>
            <p:ph type="title"/>
          </p:nvPr>
        </p:nvSpPr>
        <p:spPr/>
        <p:txBody>
          <a:bodyPr/>
          <a:lstStyle/>
          <a:p>
            <a:r>
              <a:rPr lang="nb-NO"/>
              <a:t>Oppsummering</a:t>
            </a:r>
          </a:p>
        </p:txBody>
      </p:sp>
      <p:sp>
        <p:nvSpPr>
          <p:cNvPr id="2" name="Plassholder for tekst 1">
            <a:extLst>
              <a:ext uri="{FF2B5EF4-FFF2-40B4-BE49-F238E27FC236}">
                <a16:creationId xmlns:a16="http://schemas.microsoft.com/office/drawing/2014/main" id="{034C8883-781E-4222-8B10-81230AE08AF0}"/>
              </a:ext>
            </a:extLst>
          </p:cNvPr>
          <p:cNvSpPr>
            <a:spLocks noGrp="1"/>
          </p:cNvSpPr>
          <p:nvPr>
            <p:ph type="body" idx="1"/>
          </p:nvPr>
        </p:nvSpPr>
        <p:spPr>
          <a:xfrm>
            <a:off x="1005839" y="3886473"/>
            <a:ext cx="5449551" cy="2167486"/>
          </a:xfrm>
        </p:spPr>
        <p:txBody>
          <a:bodyPr lIns="91440" tIns="45720" rIns="91440" bIns="45720" anchor="t"/>
          <a:lstStyle/>
          <a:p>
            <a:pPr marL="285750" indent="-285750">
              <a:buFont typeface="Arial" panose="020B0604020202020204" pitchFamily="34" charset="0"/>
              <a:buChar char="•"/>
            </a:pPr>
            <a:r>
              <a:rPr lang="nb-NO">
                <a:latin typeface="Segoe UI"/>
                <a:cs typeface="Segoe UI"/>
              </a:rPr>
              <a:t>Bedre effektivt, kvalitet og ergonomi</a:t>
            </a:r>
          </a:p>
          <a:p>
            <a:pPr marL="285750" indent="-285750">
              <a:buFont typeface="Arial" panose="020B0604020202020204" pitchFamily="34" charset="0"/>
              <a:buChar char="•"/>
            </a:pPr>
            <a:r>
              <a:rPr lang="nb-NO"/>
              <a:t>Vi snakker 3-4 ganger raskere enn vi skriver</a:t>
            </a:r>
          </a:p>
          <a:p>
            <a:pPr marL="285750" indent="-285750">
              <a:buFont typeface="Arial" panose="020B0604020202020204" pitchFamily="34" charset="0"/>
              <a:buChar char="•"/>
            </a:pPr>
            <a:r>
              <a:rPr lang="nb-NO">
                <a:latin typeface="Segoe UI"/>
                <a:cs typeface="Segoe UI"/>
              </a:rPr>
              <a:t>Vi hjelper deg i gang!</a:t>
            </a:r>
          </a:p>
          <a:p>
            <a:pPr marL="285750" indent="-285750">
              <a:buFont typeface="Arial" panose="020B0604020202020204" pitchFamily="34" charset="0"/>
              <a:buChar char="•"/>
            </a:pPr>
            <a:endParaRPr lang="nb-NO">
              <a:latin typeface="Segoe UI"/>
              <a:cs typeface="Segoe UI"/>
            </a:endParaRPr>
          </a:p>
          <a:p>
            <a:endParaRPr lang="en-US">
              <a:solidFill>
                <a:schemeClr val="tx1"/>
              </a:solidFill>
              <a:latin typeface="Barlow"/>
            </a:endParaRPr>
          </a:p>
          <a:p>
            <a:pPr marL="800100" lvl="1" indent="-342900">
              <a:buFont typeface="Arial,Sans-Serif"/>
              <a:buChar char="•"/>
            </a:pPr>
            <a:endParaRPr lang="nb-NO"/>
          </a:p>
          <a:p>
            <a:pPr marL="342900" indent="-342900">
              <a:buFont typeface="Arial,Sans-Serif"/>
              <a:buChar char="•"/>
            </a:pPr>
            <a:endParaRPr lang="nb-NO" b="1"/>
          </a:p>
        </p:txBody>
      </p:sp>
    </p:spTree>
    <p:extLst>
      <p:ext uri="{BB962C8B-B14F-4D97-AF65-F5344CB8AC3E}">
        <p14:creationId xmlns:p14="http://schemas.microsoft.com/office/powerpoint/2010/main" val="427368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5EABB-10A7-024F-B398-39166B471AC6}"/>
              </a:ext>
            </a:extLst>
          </p:cNvPr>
          <p:cNvSpPr>
            <a:spLocks noGrp="1"/>
          </p:cNvSpPr>
          <p:nvPr>
            <p:ph type="title"/>
          </p:nvPr>
        </p:nvSpPr>
        <p:spPr>
          <a:xfrm>
            <a:off x="1005840" y="3057798"/>
            <a:ext cx="5176846" cy="828675"/>
          </a:xfrm>
        </p:spPr>
        <p:txBody>
          <a:bodyPr/>
          <a:lstStyle/>
          <a:p>
            <a:r>
              <a:rPr lang="en-US" err="1"/>
              <a:t>Takk</a:t>
            </a:r>
            <a:r>
              <a:rPr lang="en-US"/>
              <a:t> for </a:t>
            </a:r>
            <a:r>
              <a:rPr lang="en-US" err="1"/>
              <a:t>oppmerksomheten</a:t>
            </a:r>
            <a:r>
              <a:rPr lang="en-US"/>
              <a:t>!</a:t>
            </a:r>
            <a:endParaRPr lang="en-SE"/>
          </a:p>
        </p:txBody>
      </p:sp>
      <p:sp>
        <p:nvSpPr>
          <p:cNvPr id="2" name="Text Placeholder 1">
            <a:extLst>
              <a:ext uri="{FF2B5EF4-FFF2-40B4-BE49-F238E27FC236}">
                <a16:creationId xmlns:a16="http://schemas.microsoft.com/office/drawing/2014/main" id="{07AD7E9B-D440-493D-BA65-8A0F668C6040}"/>
              </a:ext>
            </a:extLst>
          </p:cNvPr>
          <p:cNvSpPr>
            <a:spLocks noGrp="1"/>
          </p:cNvSpPr>
          <p:nvPr>
            <p:ph type="body" idx="1"/>
          </p:nvPr>
        </p:nvSpPr>
        <p:spPr/>
        <p:txBody>
          <a:bodyPr/>
          <a:lstStyle/>
          <a:p>
            <a:endParaRPr lang="da-DK"/>
          </a:p>
          <a:p>
            <a:r>
              <a:rPr lang="da-DK"/>
              <a:t>For mer informasjon se våre nettsider:</a:t>
            </a:r>
          </a:p>
          <a:p>
            <a:r>
              <a:rPr lang="da-DK"/>
              <a:t>www.omilon.com</a:t>
            </a:r>
          </a:p>
        </p:txBody>
      </p:sp>
    </p:spTree>
    <p:extLst>
      <p:ext uri="{BB962C8B-B14F-4D97-AF65-F5344CB8AC3E}">
        <p14:creationId xmlns:p14="http://schemas.microsoft.com/office/powerpoint/2010/main" val="298487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6483" b="13159"/>
          <a:stretch>
            <a:fillRect/>
          </a:stretch>
        </p:blipFill>
        <p:spPr>
          <a:xfrm>
            <a:off x="0" y="0"/>
            <a:ext cx="12192000" cy="6858000"/>
          </a:xfrm>
          <a:prstGeom prst="rect">
            <a:avLst/>
          </a:prstGeom>
        </p:spPr>
      </p:pic>
      <p:pic>
        <p:nvPicPr>
          <p:cNvPr id="3" name="Picture 3"/>
          <p:cNvPicPr>
            <a:picLocks noChangeAspect="1"/>
          </p:cNvPicPr>
          <p:nvPr/>
        </p:nvPicPr>
        <p:blipFill>
          <a:blip r:embed="rId4"/>
          <a:srcRect/>
          <a:stretch>
            <a:fillRect/>
          </a:stretch>
        </p:blipFill>
        <p:spPr>
          <a:xfrm>
            <a:off x="9696725" y="416893"/>
            <a:ext cx="2088599" cy="537814"/>
          </a:xfrm>
          <a:prstGeom prst="rect">
            <a:avLst/>
          </a:prstGeom>
        </p:spPr>
      </p:pic>
      <p:sp>
        <p:nvSpPr>
          <p:cNvPr id="4" name="TextBox 4"/>
          <p:cNvSpPr txBox="1"/>
          <p:nvPr/>
        </p:nvSpPr>
        <p:spPr>
          <a:xfrm>
            <a:off x="1212745" y="3653513"/>
            <a:ext cx="9766510" cy="596830"/>
          </a:xfrm>
          <a:prstGeom prst="rect">
            <a:avLst/>
          </a:prstGeom>
        </p:spPr>
        <p:txBody>
          <a:bodyPr lIns="0" tIns="0" rIns="0" bIns="0" rtlCol="0" anchor="t">
            <a:spAutoFit/>
          </a:bodyPr>
          <a:lstStyle/>
          <a:p>
            <a:pPr algn="ctr">
              <a:lnSpc>
                <a:spcPts val="4896"/>
              </a:lnSpc>
            </a:pPr>
            <a:r>
              <a:rPr lang="en-US" sz="3497" dirty="0">
                <a:solidFill>
                  <a:srgbClr val="FFFFFE"/>
                </a:solidFill>
                <a:latin typeface="Poppins Light"/>
              </a:rPr>
              <a:t>Vi </a:t>
            </a:r>
            <a:r>
              <a:rPr lang="en-US" sz="3497" dirty="0" err="1">
                <a:solidFill>
                  <a:srgbClr val="FFFFFE"/>
                </a:solidFill>
                <a:latin typeface="Poppins Light"/>
              </a:rPr>
              <a:t>frigjør</a:t>
            </a:r>
            <a:r>
              <a:rPr lang="en-US" sz="3497" dirty="0">
                <a:solidFill>
                  <a:srgbClr val="FFFFFE"/>
                </a:solidFill>
                <a:latin typeface="Poppins Light"/>
              </a:rPr>
              <a:t> </a:t>
            </a:r>
            <a:r>
              <a:rPr lang="en-US" sz="3497" dirty="0" err="1">
                <a:solidFill>
                  <a:srgbClr val="FFFFFE"/>
                </a:solidFill>
                <a:latin typeface="Poppins Light"/>
              </a:rPr>
              <a:t>tid</a:t>
            </a:r>
            <a:r>
              <a:rPr lang="en-US" sz="3497" dirty="0">
                <a:solidFill>
                  <a:srgbClr val="FFFFFE"/>
                </a:solidFill>
                <a:latin typeface="Poppins Light"/>
              </a:rPr>
              <a:t> for </a:t>
            </a:r>
            <a:r>
              <a:rPr lang="en-US" sz="3497" dirty="0" err="1">
                <a:solidFill>
                  <a:srgbClr val="FFFFFE"/>
                </a:solidFill>
                <a:latin typeface="Poppins Light"/>
              </a:rPr>
              <a:t>samfunnskritiske</a:t>
            </a:r>
            <a:r>
              <a:rPr lang="en-US" sz="3497" dirty="0">
                <a:solidFill>
                  <a:srgbClr val="FFFFFE"/>
                </a:solidFill>
                <a:latin typeface="Poppins Light"/>
              </a:rPr>
              <a:t> </a:t>
            </a:r>
            <a:r>
              <a:rPr lang="en-US" sz="3497" dirty="0" err="1">
                <a:solidFill>
                  <a:srgbClr val="FFFFFE"/>
                </a:solidFill>
                <a:latin typeface="Poppins Light"/>
              </a:rPr>
              <a:t>funksjoner</a:t>
            </a:r>
            <a:endParaRPr lang="en-US" sz="3497" dirty="0">
              <a:solidFill>
                <a:srgbClr val="FFFFFE"/>
              </a:solidFill>
              <a:latin typeface="Poppins Light"/>
            </a:endParaRPr>
          </a:p>
        </p:txBody>
      </p:sp>
      <p:pic>
        <p:nvPicPr>
          <p:cNvPr id="5" name="Bilde 4" descr="Et bilde som inneholder person, mann, innendørs&#10;&#10;Automatisk generert beskrivelse">
            <a:extLst>
              <a:ext uri="{FF2B5EF4-FFF2-40B4-BE49-F238E27FC236}">
                <a16:creationId xmlns:a16="http://schemas.microsoft.com/office/drawing/2014/main" id="{AA6636EB-CA14-E8E5-179D-A346EFAC8E89}"/>
              </a:ext>
            </a:extLst>
          </p:cNvPr>
          <p:cNvPicPr>
            <a:picLocks noChangeAspect="1"/>
          </p:cNvPicPr>
          <p:nvPr/>
        </p:nvPicPr>
        <p:blipFill>
          <a:blip r:embed="rId5"/>
          <a:stretch>
            <a:fillRect/>
          </a:stretch>
        </p:blipFill>
        <p:spPr>
          <a:xfrm>
            <a:off x="-1" y="-16857"/>
            <a:ext cx="12192001" cy="8534400"/>
          </a:xfrm>
          <a:prstGeom prst="rect">
            <a:avLst/>
          </a:prstGeom>
        </p:spPr>
      </p:pic>
      <p:sp>
        <p:nvSpPr>
          <p:cNvPr id="6" name="Title 3">
            <a:extLst>
              <a:ext uri="{FF2B5EF4-FFF2-40B4-BE49-F238E27FC236}">
                <a16:creationId xmlns:a16="http://schemas.microsoft.com/office/drawing/2014/main" id="{E0020124-0D5D-BF46-6719-DC40914093A5}"/>
              </a:ext>
            </a:extLst>
          </p:cNvPr>
          <p:cNvSpPr txBox="1">
            <a:spLocks/>
          </p:cNvSpPr>
          <p:nvPr/>
        </p:nvSpPr>
        <p:spPr>
          <a:xfrm>
            <a:off x="3462671" y="3928627"/>
            <a:ext cx="8729329" cy="210747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a:lstStyle>
          <a:p>
            <a:pPr algn="ctr"/>
            <a:r>
              <a:rPr lang="nb-NO" sz="4800" b="1" dirty="0">
                <a:solidFill>
                  <a:schemeClr val="bg1"/>
                </a:solidFill>
                <a:latin typeface="Segoe UI" panose="020B0502040204020203" pitchFamily="34" charset="0"/>
                <a:ea typeface="Calibri" panose="020F0502020204030204" pitchFamily="34" charset="0"/>
              </a:rPr>
              <a:t>Reduser tiden du bruker på skriftlig dokumentasjon!</a:t>
            </a:r>
            <a:endParaRPr lang="nb-NO" sz="4800" dirty="0">
              <a:solidFill>
                <a:schemeClr val="bg1"/>
              </a:solidFill>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2718C-EF59-B342-9173-EDF8460C2281}"/>
              </a:ext>
            </a:extLst>
          </p:cNvPr>
          <p:cNvSpPr>
            <a:spLocks noGrp="1"/>
          </p:cNvSpPr>
          <p:nvPr>
            <p:ph type="title"/>
          </p:nvPr>
        </p:nvSpPr>
        <p:spPr>
          <a:xfrm>
            <a:off x="1180012" y="1890849"/>
            <a:ext cx="4595648" cy="828675"/>
          </a:xfrm>
        </p:spPr>
        <p:txBody>
          <a:bodyPr/>
          <a:lstStyle/>
          <a:p>
            <a:r>
              <a:rPr lang="en-US" sz="6000" dirty="0"/>
              <a:t>Agenda</a:t>
            </a:r>
            <a:endParaRPr lang="en-SE" sz="6000" dirty="0"/>
          </a:p>
        </p:txBody>
      </p:sp>
      <p:sp>
        <p:nvSpPr>
          <p:cNvPr id="2" name="Text Placeholder 1">
            <a:extLst>
              <a:ext uri="{FF2B5EF4-FFF2-40B4-BE49-F238E27FC236}">
                <a16:creationId xmlns:a16="http://schemas.microsoft.com/office/drawing/2014/main" id="{1F74F402-1CD1-5241-B052-3BFA2B89A59C}"/>
              </a:ext>
            </a:extLst>
          </p:cNvPr>
          <p:cNvSpPr>
            <a:spLocks noGrp="1"/>
          </p:cNvSpPr>
          <p:nvPr>
            <p:ph type="body" idx="1"/>
          </p:nvPr>
        </p:nvSpPr>
        <p:spPr>
          <a:xfrm>
            <a:off x="1180012" y="3054734"/>
            <a:ext cx="4386098" cy="2167486"/>
          </a:xfrm>
        </p:spPr>
        <p:txBody>
          <a:bodyPr/>
          <a:lstStyle/>
          <a:p>
            <a:pPr marL="285750" indent="-285750">
              <a:buFont typeface="Arial" panose="020B0604020202020204" pitchFamily="34" charset="0"/>
              <a:buChar char="•"/>
            </a:pPr>
            <a:r>
              <a:rPr lang="en-US" sz="2000" dirty="0" err="1"/>
              <a:t>Hva</a:t>
            </a:r>
            <a:r>
              <a:rPr lang="en-US" sz="2000" dirty="0"/>
              <a:t> er </a:t>
            </a:r>
            <a:r>
              <a:rPr lang="en-US" sz="2000" dirty="0" err="1"/>
              <a:t>talegjenkjenning</a:t>
            </a:r>
            <a:endParaRPr lang="en-US" sz="2000" dirty="0"/>
          </a:p>
          <a:p>
            <a:pPr marL="285750" indent="-285750">
              <a:buFont typeface="Arial" panose="020B0604020202020204" pitchFamily="34" charset="0"/>
              <a:buChar char="•"/>
            </a:pPr>
            <a:r>
              <a:rPr lang="en-US" sz="2000" dirty="0"/>
              <a:t>Live Demo</a:t>
            </a:r>
          </a:p>
          <a:p>
            <a:pPr marL="285750" indent="-285750">
              <a:buFont typeface="Arial" panose="020B0604020202020204" pitchFamily="34" charset="0"/>
              <a:buChar char="•"/>
            </a:pPr>
            <a:r>
              <a:rPr lang="en-US" sz="2000" dirty="0" err="1"/>
              <a:t>Gevinster</a:t>
            </a:r>
            <a:r>
              <a:rPr lang="en-US" sz="2000" dirty="0"/>
              <a:t> </a:t>
            </a:r>
            <a:r>
              <a:rPr lang="en-US" sz="2000" dirty="0" err="1"/>
              <a:t>ved</a:t>
            </a:r>
            <a:r>
              <a:rPr lang="en-US" sz="2000" dirty="0"/>
              <a:t> bruk av </a:t>
            </a:r>
            <a:r>
              <a:rPr lang="en-US" sz="2000" dirty="0" err="1"/>
              <a:t>talegjenkjenning</a:t>
            </a:r>
            <a:endParaRPr lang="en-US" sz="2000" dirty="0"/>
          </a:p>
          <a:p>
            <a:pPr marL="285750" indent="-285750">
              <a:buFont typeface="Arial" panose="020B0604020202020204" pitchFamily="34" charset="0"/>
              <a:buChar char="•"/>
            </a:pPr>
            <a:r>
              <a:rPr lang="en-US" sz="2000" dirty="0" err="1"/>
              <a:t>Hvordan</a:t>
            </a:r>
            <a:r>
              <a:rPr lang="en-US" sz="2000" dirty="0"/>
              <a:t> </a:t>
            </a:r>
            <a:r>
              <a:rPr lang="en-US" sz="2000" dirty="0" err="1"/>
              <a:t>komme</a:t>
            </a:r>
            <a:r>
              <a:rPr lang="en-US" sz="2000" dirty="0"/>
              <a:t> i gang?</a:t>
            </a:r>
          </a:p>
        </p:txBody>
      </p:sp>
    </p:spTree>
    <p:extLst>
      <p:ext uri="{BB962C8B-B14F-4D97-AF65-F5344CB8AC3E}">
        <p14:creationId xmlns:p14="http://schemas.microsoft.com/office/powerpoint/2010/main" val="9154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97BCF-644B-457B-A73A-FEE22ECD062F}"/>
              </a:ext>
            </a:extLst>
          </p:cNvPr>
          <p:cNvSpPr>
            <a:spLocks noGrp="1"/>
          </p:cNvSpPr>
          <p:nvPr>
            <p:ph type="title"/>
          </p:nvPr>
        </p:nvSpPr>
        <p:spPr>
          <a:xfrm>
            <a:off x="807543" y="2725989"/>
            <a:ext cx="4382295" cy="1082313"/>
          </a:xfrm>
        </p:spPr>
        <p:txBody>
          <a:bodyPr/>
          <a:lstStyle/>
          <a:p>
            <a:r>
              <a:rPr lang="nb-NO" sz="3600" dirty="0"/>
              <a:t>Dragon </a:t>
            </a:r>
            <a:br>
              <a:rPr lang="nb-NO" sz="3600" dirty="0"/>
            </a:br>
            <a:r>
              <a:rPr lang="nb-NO" sz="3600" dirty="0"/>
              <a:t>Professional Anywhere</a:t>
            </a:r>
          </a:p>
        </p:txBody>
      </p:sp>
      <p:sp>
        <p:nvSpPr>
          <p:cNvPr id="4" name="Tittel 1">
            <a:extLst>
              <a:ext uri="{FF2B5EF4-FFF2-40B4-BE49-F238E27FC236}">
                <a16:creationId xmlns:a16="http://schemas.microsoft.com/office/drawing/2014/main" id="{9E640907-D33A-44D4-9BCF-68C13D89D34F}"/>
              </a:ext>
            </a:extLst>
          </p:cNvPr>
          <p:cNvSpPr txBox="1">
            <a:spLocks/>
          </p:cNvSpPr>
          <p:nvPr/>
        </p:nvSpPr>
        <p:spPr>
          <a:xfrm>
            <a:off x="4464217" y="3014662"/>
            <a:ext cx="2933468" cy="828675"/>
          </a:xfrm>
          <a:prstGeom prst="rect">
            <a:avLst/>
          </a:prstGeom>
        </p:spPr>
        <p:txBody>
          <a:bodyPr anchor="b"/>
          <a:lstStyle>
            <a:lvl1pPr algn="l" defTabSz="914400" rtl="0" eaLnBrk="1" latinLnBrk="0" hangingPunct="1">
              <a:lnSpc>
                <a:spcPct val="90000"/>
              </a:lnSpc>
              <a:spcBef>
                <a:spcPct val="0"/>
              </a:spcBef>
              <a:buNone/>
              <a:defRPr sz="4400" b="0" i="0" kern="1200">
                <a:solidFill>
                  <a:schemeClr val="bg1"/>
                </a:solidFill>
                <a:latin typeface="Segoe UI" panose="020B0502040204020203" pitchFamily="34" charset="0"/>
                <a:ea typeface="+mj-ea"/>
                <a:cs typeface="Segoe UI" panose="020B0502040204020203" pitchFamily="34" charset="0"/>
              </a:defRPr>
            </a:lvl1pPr>
          </a:lstStyle>
          <a:p>
            <a:r>
              <a:rPr lang="nb-NO" sz="3600" dirty="0"/>
              <a:t>Dragon Medical </a:t>
            </a:r>
          </a:p>
          <a:p>
            <a:r>
              <a:rPr lang="nb-NO" sz="3600" dirty="0"/>
              <a:t>One	</a:t>
            </a:r>
          </a:p>
        </p:txBody>
      </p:sp>
      <p:sp>
        <p:nvSpPr>
          <p:cNvPr id="6" name="TekstSylinder 5">
            <a:extLst>
              <a:ext uri="{FF2B5EF4-FFF2-40B4-BE49-F238E27FC236}">
                <a16:creationId xmlns:a16="http://schemas.microsoft.com/office/drawing/2014/main" id="{09CC2825-35EA-48A5-AFA5-E4F252333A5C}"/>
              </a:ext>
            </a:extLst>
          </p:cNvPr>
          <p:cNvSpPr txBox="1"/>
          <p:nvPr/>
        </p:nvSpPr>
        <p:spPr>
          <a:xfrm>
            <a:off x="807543" y="562927"/>
            <a:ext cx="8770093" cy="769441"/>
          </a:xfrm>
          <a:prstGeom prst="rect">
            <a:avLst/>
          </a:prstGeom>
          <a:noFill/>
        </p:spPr>
        <p:txBody>
          <a:bodyPr wrap="none" rtlCol="0">
            <a:spAutoFit/>
          </a:bodyPr>
          <a:lstStyle/>
          <a:p>
            <a:r>
              <a:rPr lang="nb-NO" sz="4400" dirty="0">
                <a:solidFill>
                  <a:schemeClr val="bg1"/>
                </a:solidFill>
                <a:latin typeface="Segoe UI" panose="020B0502040204020203" pitchFamily="34" charset="0"/>
                <a:cs typeface="Segoe UI" panose="020B0502040204020203" pitchFamily="34" charset="0"/>
              </a:rPr>
              <a:t>Nyeste talegjenkjenningsteknologi</a:t>
            </a:r>
          </a:p>
        </p:txBody>
      </p:sp>
      <p:pic>
        <p:nvPicPr>
          <p:cNvPr id="8" name="Bilde 7">
            <a:extLst>
              <a:ext uri="{FF2B5EF4-FFF2-40B4-BE49-F238E27FC236}">
                <a16:creationId xmlns:a16="http://schemas.microsoft.com/office/drawing/2014/main" id="{2ECE44DA-2467-4925-92C4-858B098F8D96}"/>
              </a:ext>
            </a:extLst>
          </p:cNvPr>
          <p:cNvPicPr>
            <a:picLocks noChangeAspect="1"/>
          </p:cNvPicPr>
          <p:nvPr/>
        </p:nvPicPr>
        <p:blipFill>
          <a:blip r:embed="rId3"/>
          <a:stretch>
            <a:fillRect/>
          </a:stretch>
        </p:blipFill>
        <p:spPr>
          <a:xfrm>
            <a:off x="1090054" y="4747451"/>
            <a:ext cx="3235628" cy="1032054"/>
          </a:xfrm>
          <a:prstGeom prst="rect">
            <a:avLst/>
          </a:prstGeom>
        </p:spPr>
      </p:pic>
    </p:spTree>
    <p:extLst>
      <p:ext uri="{BB962C8B-B14F-4D97-AF65-F5344CB8AC3E}">
        <p14:creationId xmlns:p14="http://schemas.microsoft.com/office/powerpoint/2010/main" val="26988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lassholder for innhold 1">
            <a:extLst>
              <a:ext uri="{FF2B5EF4-FFF2-40B4-BE49-F238E27FC236}">
                <a16:creationId xmlns:a16="http://schemas.microsoft.com/office/drawing/2014/main" id="{2FA68550-B148-4B12-95CB-37F7D5CFCC4F}"/>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43381" y="1413007"/>
            <a:ext cx="2259509" cy="4031986"/>
          </a:xfrm>
          <a:prstGeom prst="rect">
            <a:avLst/>
          </a:prstGeom>
        </p:spPr>
      </p:pic>
      <p:sp>
        <p:nvSpPr>
          <p:cNvPr id="12" name="Tittel 11"/>
          <p:cNvSpPr>
            <a:spLocks noGrp="1"/>
          </p:cNvSpPr>
          <p:nvPr>
            <p:ph type="title"/>
          </p:nvPr>
        </p:nvSpPr>
        <p:spPr>
          <a:xfrm>
            <a:off x="912388" y="578906"/>
            <a:ext cx="9932909" cy="858764"/>
          </a:xfrm>
        </p:spPr>
        <p:txBody>
          <a:bodyPr>
            <a:normAutofit/>
          </a:bodyPr>
          <a:lstStyle/>
          <a:p>
            <a:r>
              <a:rPr lang="nb-NO" dirty="0"/>
              <a:t>Skandinavia</a:t>
            </a:r>
          </a:p>
        </p:txBody>
      </p:sp>
      <p:pic>
        <p:nvPicPr>
          <p:cNvPr id="2" name="Plassholder for innhold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496425" y="1282700"/>
            <a:ext cx="2695575" cy="4810125"/>
          </a:xfrm>
        </p:spPr>
      </p:pic>
      <p:pic>
        <p:nvPicPr>
          <p:cNvPr id="22" name="Plassholder for innhold 1">
            <a:extLst>
              <a:ext uri="{FF2B5EF4-FFF2-40B4-BE49-F238E27FC236}">
                <a16:creationId xmlns:a16="http://schemas.microsoft.com/office/drawing/2014/main" id="{17C3F773-39B9-40F3-BB79-4CCB601CF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186" y="891048"/>
            <a:ext cx="2695575" cy="4810125"/>
          </a:xfrm>
        </p:spPr>
      </p:pic>
      <p:sp>
        <p:nvSpPr>
          <p:cNvPr id="25" name="Plassholder for innhold 12">
            <a:extLst>
              <a:ext uri="{FF2B5EF4-FFF2-40B4-BE49-F238E27FC236}">
                <a16:creationId xmlns:a16="http://schemas.microsoft.com/office/drawing/2014/main" id="{4F99F256-40F1-40D8-B216-1E2BDFFC0CAD}"/>
              </a:ext>
            </a:extLst>
          </p:cNvPr>
          <p:cNvSpPr txBox="1">
            <a:spLocks/>
          </p:cNvSpPr>
          <p:nvPr/>
        </p:nvSpPr>
        <p:spPr>
          <a:xfrm>
            <a:off x="1020597" y="1644700"/>
            <a:ext cx="8235619" cy="3382181"/>
          </a:xfrm>
          <a:prstGeom prst="rect">
            <a:avLst/>
          </a:prstGeom>
        </p:spPr>
        <p:txBody>
          <a:bodyPr>
            <a:normAutofit/>
          </a:bodyPr>
          <a:lstStyle>
            <a:lvl1pPr marL="0" indent="0" algn="l" defTabSz="914400" rtl="0" eaLnBrk="1" latinLnBrk="0" hangingPunct="1">
              <a:lnSpc>
                <a:spcPct val="90000"/>
              </a:lnSpc>
              <a:spcBef>
                <a:spcPts val="1000"/>
              </a:spcBef>
              <a:buFontTx/>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Courier New" panose="02070309020205020404" pitchFamily="49" charset="0"/>
              <a:buNone/>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993" marR="0" lvl="0" indent="-287993" algn="l" defTabSz="914400" rtl="0" eaLnBrk="1" fontAlgn="auto" latinLnBrk="0" hangingPunct="1">
              <a:lnSpc>
                <a:spcPct val="90000"/>
              </a:lnSpc>
              <a:spcBef>
                <a:spcPts val="1000"/>
              </a:spcBef>
              <a:spcAft>
                <a:spcPts val="600"/>
              </a:spcAft>
              <a:buClr>
                <a:srgbClr val="4A5463"/>
              </a:buClr>
              <a:buSzPct val="100000"/>
              <a:buFontTx/>
              <a:buNone/>
              <a:tabLst/>
              <a:defRPr/>
            </a:pPr>
            <a:endParaRPr kumimoji="0" lang="nb-NO" sz="1800" b="0" i="0" u="none" strike="noStrike" kern="1200" cap="none" spc="0" normalizeH="0" baseline="0" noProof="0">
              <a:ln>
                <a:noFill/>
              </a:ln>
              <a:solidFill>
                <a:srgbClr val="041C2C"/>
              </a:solidFill>
              <a:effectLst/>
              <a:uLnTx/>
              <a:uFillTx/>
              <a:latin typeface="Segoe UI" panose="020B0502040204020203" pitchFamily="34" charset="0"/>
              <a:ea typeface="+mn-ea"/>
              <a:cs typeface="Segoe UI" panose="020B0502040204020203" pitchFamily="34" charset="0"/>
            </a:endParaRPr>
          </a:p>
        </p:txBody>
      </p:sp>
      <p:sp>
        <p:nvSpPr>
          <p:cNvPr id="8" name="TekstSylinder 7">
            <a:extLst>
              <a:ext uri="{FF2B5EF4-FFF2-40B4-BE49-F238E27FC236}">
                <a16:creationId xmlns:a16="http://schemas.microsoft.com/office/drawing/2014/main" id="{7FCBDF52-7427-4B2D-B648-74759F747C06}"/>
              </a:ext>
            </a:extLst>
          </p:cNvPr>
          <p:cNvSpPr txBox="1"/>
          <p:nvPr/>
        </p:nvSpPr>
        <p:spPr>
          <a:xfrm>
            <a:off x="1694085" y="2228671"/>
            <a:ext cx="28701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Norge: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Nasjonal avtale for alle helseregioner</a:t>
            </a:r>
          </a:p>
        </p:txBody>
      </p:sp>
      <p:sp>
        <p:nvSpPr>
          <p:cNvPr id="26" name="TekstSylinder 25">
            <a:extLst>
              <a:ext uri="{FF2B5EF4-FFF2-40B4-BE49-F238E27FC236}">
                <a16:creationId xmlns:a16="http://schemas.microsoft.com/office/drawing/2014/main" id="{D1439102-950A-415F-A404-9014E2A6062B}"/>
              </a:ext>
            </a:extLst>
          </p:cNvPr>
          <p:cNvSpPr txBox="1"/>
          <p:nvPr/>
        </p:nvSpPr>
        <p:spPr>
          <a:xfrm>
            <a:off x="6051885" y="3076780"/>
            <a:ext cx="33171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Sverige: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Kombinert talegjenkjenning/diktering/transkribering</a:t>
            </a:r>
          </a:p>
        </p:txBody>
      </p:sp>
      <p:sp>
        <p:nvSpPr>
          <p:cNvPr id="27" name="TekstSylinder 26">
            <a:extLst>
              <a:ext uri="{FF2B5EF4-FFF2-40B4-BE49-F238E27FC236}">
                <a16:creationId xmlns:a16="http://schemas.microsoft.com/office/drawing/2014/main" id="{181BA264-52F7-481B-B154-D3AF2D37B7ED}"/>
              </a:ext>
            </a:extLst>
          </p:cNvPr>
          <p:cNvSpPr txBox="1"/>
          <p:nvPr/>
        </p:nvSpPr>
        <p:spPr>
          <a:xfrm>
            <a:off x="2666009" y="5160161"/>
            <a:ext cx="33160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Danmark: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5F83"/>
                </a:solidFill>
                <a:effectLst/>
                <a:uLnTx/>
                <a:uFillTx/>
                <a:latin typeface="Calibri" panose="020F0502020204030204"/>
                <a:ea typeface="+mn-ea"/>
                <a:cs typeface="+mn-cs"/>
              </a:rPr>
              <a:t>Avtaler med alle 5 helseregioner for talegjenkjenning/diktering</a:t>
            </a:r>
          </a:p>
        </p:txBody>
      </p:sp>
      <p:sp>
        <p:nvSpPr>
          <p:cNvPr id="29" name="TekstSylinder 16">
            <a:extLst>
              <a:ext uri="{FF2B5EF4-FFF2-40B4-BE49-F238E27FC236}">
                <a16:creationId xmlns:a16="http://schemas.microsoft.com/office/drawing/2014/main" id="{E947583E-0370-4677-BFB0-44E86E0DD155}"/>
              </a:ext>
            </a:extLst>
          </p:cNvPr>
          <p:cNvSpPr txBox="1"/>
          <p:nvPr/>
        </p:nvSpPr>
        <p:spPr>
          <a:xfrm>
            <a:off x="7905446" y="1304539"/>
            <a:ext cx="3299215"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600" b="0" i="0" u="none" strike="noStrike" kern="1200" cap="none" spc="0" normalizeH="0" baseline="0" noProof="0" dirty="0">
                <a:ln>
                  <a:noFill/>
                </a:ln>
                <a:solidFill>
                  <a:srgbClr val="005F83"/>
                </a:solidFill>
                <a:effectLst/>
                <a:uLnTx/>
                <a:uFillTx/>
                <a:latin typeface="Calibri" panose="020F0502020204030204"/>
                <a:ea typeface="+mn-ea"/>
                <a:cs typeface="+mn-cs"/>
              </a:rPr>
              <a:t>30.000+</a:t>
            </a:r>
            <a:br>
              <a:rPr kumimoji="0" lang="nb-NO" sz="9600" b="0" i="0" u="none" strike="noStrike" kern="1200" cap="none" spc="0" normalizeH="0" baseline="0" noProof="0" dirty="0">
                <a:ln>
                  <a:noFill/>
                </a:ln>
                <a:solidFill>
                  <a:srgbClr val="005F83"/>
                </a:solidFill>
                <a:effectLst/>
                <a:uLnTx/>
                <a:uFillTx/>
                <a:latin typeface="Calibri" panose="020F0502020204030204"/>
                <a:ea typeface="+mn-ea"/>
                <a:cs typeface="+mn-cs"/>
              </a:rPr>
            </a:br>
            <a:endParaRPr kumimoji="0" lang="nb-NO" sz="4400" b="0" i="0" u="none" strike="noStrike" kern="1200" cap="none" spc="0" normalizeH="0" baseline="0" noProof="0" dirty="0">
              <a:ln>
                <a:noFill/>
              </a:ln>
              <a:solidFill>
                <a:srgbClr val="005F83"/>
              </a:solidFill>
              <a:effectLst/>
              <a:uLnTx/>
              <a:uFillTx/>
              <a:latin typeface="Calibri" panose="020F0502020204030204"/>
              <a:ea typeface="+mn-ea"/>
              <a:cs typeface="+mn-cs"/>
            </a:endParaRPr>
          </a:p>
        </p:txBody>
      </p:sp>
      <p:sp>
        <p:nvSpPr>
          <p:cNvPr id="30" name="TekstSylinder 17">
            <a:extLst>
              <a:ext uri="{FF2B5EF4-FFF2-40B4-BE49-F238E27FC236}">
                <a16:creationId xmlns:a16="http://schemas.microsoft.com/office/drawing/2014/main" id="{1387D52A-EB51-4FAC-BF42-E3D60F6F32A1}"/>
              </a:ext>
            </a:extLst>
          </p:cNvPr>
          <p:cNvSpPr txBox="1"/>
          <p:nvPr/>
        </p:nvSpPr>
        <p:spPr>
          <a:xfrm>
            <a:off x="7984629" y="2152044"/>
            <a:ext cx="26955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5F83"/>
                </a:solidFill>
                <a:effectLst/>
                <a:uLnTx/>
                <a:uFillTx/>
                <a:latin typeface="Calibri" panose="020F0502020204030204"/>
                <a:ea typeface="+mn-ea"/>
                <a:cs typeface="+mn-cs"/>
              </a:rPr>
              <a:t>Daglige Omilon-brukere i Skandinavia</a:t>
            </a:r>
          </a:p>
        </p:txBody>
      </p:sp>
    </p:spTree>
    <p:extLst>
      <p:ext uri="{BB962C8B-B14F-4D97-AF65-F5344CB8AC3E}">
        <p14:creationId xmlns:p14="http://schemas.microsoft.com/office/powerpoint/2010/main" val="172427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3835C-3F6F-48B3-A127-F452D411AAEC}"/>
              </a:ext>
            </a:extLst>
          </p:cNvPr>
          <p:cNvSpPr>
            <a:spLocks noGrp="1"/>
          </p:cNvSpPr>
          <p:nvPr>
            <p:ph type="title"/>
          </p:nvPr>
        </p:nvSpPr>
        <p:spPr/>
        <p:txBody>
          <a:bodyPr/>
          <a:lstStyle/>
          <a:p>
            <a:br>
              <a:rPr lang="nb-NO"/>
            </a:br>
            <a:r>
              <a:rPr lang="nb-NO"/>
              <a:t>Demonstrasjon</a:t>
            </a:r>
            <a:endParaRPr lang="da-DK"/>
          </a:p>
        </p:txBody>
      </p:sp>
      <p:sp>
        <p:nvSpPr>
          <p:cNvPr id="2" name="Plassholder for tekst 1">
            <a:extLst>
              <a:ext uri="{FF2B5EF4-FFF2-40B4-BE49-F238E27FC236}">
                <a16:creationId xmlns:a16="http://schemas.microsoft.com/office/drawing/2014/main" id="{2969321D-7A56-4A8E-86C1-2BAF1C7077EA}"/>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51952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BAD2CAC-7C29-4EEF-A9C5-0C59AC751170}"/>
              </a:ext>
            </a:extLst>
          </p:cNvPr>
          <p:cNvSpPr>
            <a:spLocks noGrp="1"/>
          </p:cNvSpPr>
          <p:nvPr>
            <p:ph type="body" sz="quarter" idx="12"/>
          </p:nvPr>
        </p:nvSpPr>
        <p:spPr/>
        <p:txBody>
          <a:bodyPr/>
          <a:lstStyle/>
          <a:p>
            <a:endParaRPr lang="nb-NO"/>
          </a:p>
        </p:txBody>
      </p:sp>
      <p:sp>
        <p:nvSpPr>
          <p:cNvPr id="3" name="Tittel 2">
            <a:extLst>
              <a:ext uri="{FF2B5EF4-FFF2-40B4-BE49-F238E27FC236}">
                <a16:creationId xmlns:a16="http://schemas.microsoft.com/office/drawing/2014/main" id="{153BB61E-1759-47ED-B383-1B5E1380024F}"/>
              </a:ext>
            </a:extLst>
          </p:cNvPr>
          <p:cNvSpPr>
            <a:spLocks noGrp="1"/>
          </p:cNvSpPr>
          <p:nvPr>
            <p:ph type="title"/>
          </p:nvPr>
        </p:nvSpPr>
        <p:spPr>
          <a:xfrm>
            <a:off x="894889" y="667115"/>
            <a:ext cx="11622505" cy="858764"/>
          </a:xfrm>
        </p:spPr>
        <p:txBody>
          <a:bodyPr/>
          <a:lstStyle/>
          <a:p>
            <a:r>
              <a:rPr lang="nb-NO" dirty="0"/>
              <a:t>Talegjenkjenning – skriv med stemmen!</a:t>
            </a:r>
          </a:p>
        </p:txBody>
      </p:sp>
      <p:sp>
        <p:nvSpPr>
          <p:cNvPr id="6" name="Snakkeboble: oval 5">
            <a:extLst>
              <a:ext uri="{FF2B5EF4-FFF2-40B4-BE49-F238E27FC236}">
                <a16:creationId xmlns:a16="http://schemas.microsoft.com/office/drawing/2014/main" id="{48C65285-73B8-4058-BD3A-18CACA40A441}"/>
              </a:ext>
            </a:extLst>
          </p:cNvPr>
          <p:cNvSpPr/>
          <p:nvPr/>
        </p:nvSpPr>
        <p:spPr>
          <a:xfrm flipH="1">
            <a:off x="612055" y="2066420"/>
            <a:ext cx="1849622" cy="1775883"/>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accent5"/>
                </a:solidFill>
              </a:rPr>
              <a:t>Vi snakker </a:t>
            </a:r>
          </a:p>
          <a:p>
            <a:pPr algn="ctr"/>
            <a:r>
              <a:rPr lang="nb-NO">
                <a:solidFill>
                  <a:schemeClr val="accent5"/>
                </a:solidFill>
              </a:rPr>
              <a:t>i snitt </a:t>
            </a:r>
            <a:r>
              <a:rPr lang="nb-NO" b="1">
                <a:solidFill>
                  <a:schemeClr val="accent5"/>
                </a:solidFill>
              </a:rPr>
              <a:t>3-4 ganger </a:t>
            </a:r>
            <a:r>
              <a:rPr lang="nb-NO">
                <a:solidFill>
                  <a:schemeClr val="accent5"/>
                </a:solidFill>
              </a:rPr>
              <a:t>raskere enn vi skriver</a:t>
            </a:r>
          </a:p>
        </p:txBody>
      </p:sp>
      <p:sp>
        <p:nvSpPr>
          <p:cNvPr id="7" name="Snakkeboble: oval 6">
            <a:extLst>
              <a:ext uri="{FF2B5EF4-FFF2-40B4-BE49-F238E27FC236}">
                <a16:creationId xmlns:a16="http://schemas.microsoft.com/office/drawing/2014/main" id="{0FF81BA1-B6A1-4F42-AA01-BC6367B4260E}"/>
              </a:ext>
            </a:extLst>
          </p:cNvPr>
          <p:cNvSpPr/>
          <p:nvPr/>
        </p:nvSpPr>
        <p:spPr>
          <a:xfrm flipH="1">
            <a:off x="2646502" y="3230104"/>
            <a:ext cx="1866929" cy="1605073"/>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accent5"/>
                </a:solidFill>
              </a:rPr>
              <a:t>97-99%  nøyaktighet</a:t>
            </a:r>
          </a:p>
        </p:txBody>
      </p:sp>
      <p:sp>
        <p:nvSpPr>
          <p:cNvPr id="9" name="Snakkeboble: oval 8">
            <a:extLst>
              <a:ext uri="{FF2B5EF4-FFF2-40B4-BE49-F238E27FC236}">
                <a16:creationId xmlns:a16="http://schemas.microsoft.com/office/drawing/2014/main" id="{5127868B-BDDB-4AC0-915B-2C85D4AE4766}"/>
              </a:ext>
            </a:extLst>
          </p:cNvPr>
          <p:cNvSpPr/>
          <p:nvPr/>
        </p:nvSpPr>
        <p:spPr>
          <a:xfrm flipH="1">
            <a:off x="5597772" y="3339442"/>
            <a:ext cx="1752802" cy="1522610"/>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accent5"/>
                </a:solidFill>
              </a:rPr>
              <a:t>Dialekter og forskjellige uttaler</a:t>
            </a:r>
          </a:p>
        </p:txBody>
      </p:sp>
      <p:sp>
        <p:nvSpPr>
          <p:cNvPr id="10" name="Snakkeboble: oval 9">
            <a:extLst>
              <a:ext uri="{FF2B5EF4-FFF2-40B4-BE49-F238E27FC236}">
                <a16:creationId xmlns:a16="http://schemas.microsoft.com/office/drawing/2014/main" id="{C3B24F9E-05F1-4ACE-8CA3-8973D9795007}"/>
              </a:ext>
            </a:extLst>
          </p:cNvPr>
          <p:cNvSpPr/>
          <p:nvPr/>
        </p:nvSpPr>
        <p:spPr>
          <a:xfrm flipH="1">
            <a:off x="894890" y="4631924"/>
            <a:ext cx="1566787" cy="1397347"/>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accent5"/>
                </a:solidFill>
              </a:rPr>
              <a:t>Ingen skrivefeil!</a:t>
            </a:r>
          </a:p>
        </p:txBody>
      </p:sp>
      <p:sp>
        <p:nvSpPr>
          <p:cNvPr id="11" name="Snakkeboble: oval 10">
            <a:extLst>
              <a:ext uri="{FF2B5EF4-FFF2-40B4-BE49-F238E27FC236}">
                <a16:creationId xmlns:a16="http://schemas.microsoft.com/office/drawing/2014/main" id="{B604BDEA-5B48-4653-AA7F-698F30083A98}"/>
              </a:ext>
            </a:extLst>
          </p:cNvPr>
          <p:cNvSpPr/>
          <p:nvPr/>
        </p:nvSpPr>
        <p:spPr>
          <a:xfrm flipH="1">
            <a:off x="4152419" y="4915835"/>
            <a:ext cx="1445353" cy="1228388"/>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accent5"/>
                </a:solidFill>
              </a:rPr>
              <a:t>Sikker løsning!</a:t>
            </a:r>
          </a:p>
        </p:txBody>
      </p:sp>
      <p:sp>
        <p:nvSpPr>
          <p:cNvPr id="12" name="Snakkeboble: oval 11">
            <a:extLst>
              <a:ext uri="{FF2B5EF4-FFF2-40B4-BE49-F238E27FC236}">
                <a16:creationId xmlns:a16="http://schemas.microsoft.com/office/drawing/2014/main" id="{F616BE0A-40E4-41BA-B61C-F3865E4D7226}"/>
              </a:ext>
            </a:extLst>
          </p:cNvPr>
          <p:cNvSpPr/>
          <p:nvPr/>
        </p:nvSpPr>
        <p:spPr>
          <a:xfrm flipH="1">
            <a:off x="4086546" y="1834895"/>
            <a:ext cx="1866929" cy="1522610"/>
          </a:xfrm>
          <a:prstGeom prst="wedgeEllipseCallout">
            <a:avLst>
              <a:gd name="adj1" fmla="val 46210"/>
              <a:gd name="adj2" fmla="val 456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a:solidFill>
                  <a:schemeClr val="accent5"/>
                </a:solidFill>
              </a:rPr>
              <a:t>Fag-terminologi</a:t>
            </a:r>
          </a:p>
        </p:txBody>
      </p:sp>
    </p:spTree>
    <p:extLst>
      <p:ext uri="{BB962C8B-B14F-4D97-AF65-F5344CB8AC3E}">
        <p14:creationId xmlns:p14="http://schemas.microsoft.com/office/powerpoint/2010/main" val="27471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58D0835-E183-24D1-CAB0-BBD39DA9A03F}"/>
              </a:ext>
            </a:extLst>
          </p:cNvPr>
          <p:cNvSpPr>
            <a:spLocks noGrp="1"/>
          </p:cNvSpPr>
          <p:nvPr>
            <p:ph type="body" sz="quarter" idx="12"/>
          </p:nvPr>
        </p:nvSpPr>
        <p:spPr/>
        <p:txBody>
          <a:bodyPr/>
          <a:lstStyle/>
          <a:p>
            <a:endParaRPr lang="nb-NO" dirty="0"/>
          </a:p>
          <a:p>
            <a:r>
              <a:rPr lang="nb-NO" dirty="0"/>
              <a:t>Automatisk innlogging</a:t>
            </a:r>
          </a:p>
          <a:p>
            <a:endParaRPr lang="nb-NO" dirty="0"/>
          </a:p>
          <a:p>
            <a:r>
              <a:rPr lang="nb-NO" dirty="0"/>
              <a:t>Naviger med stemmen</a:t>
            </a:r>
          </a:p>
          <a:p>
            <a:endParaRPr lang="nb-NO" dirty="0"/>
          </a:p>
          <a:p>
            <a:r>
              <a:rPr lang="nb-NO" dirty="0"/>
              <a:t>Mobil</a:t>
            </a:r>
          </a:p>
          <a:p>
            <a:endParaRPr lang="nb-NO" dirty="0"/>
          </a:p>
          <a:p>
            <a:r>
              <a:rPr lang="nb-NO" dirty="0"/>
              <a:t>Dokumentere i flere flater</a:t>
            </a:r>
          </a:p>
        </p:txBody>
      </p:sp>
      <p:sp>
        <p:nvSpPr>
          <p:cNvPr id="3" name="Tittel 2">
            <a:extLst>
              <a:ext uri="{FF2B5EF4-FFF2-40B4-BE49-F238E27FC236}">
                <a16:creationId xmlns:a16="http://schemas.microsoft.com/office/drawing/2014/main" id="{8717D99A-EFB5-A61E-527A-47F131C5C860}"/>
              </a:ext>
            </a:extLst>
          </p:cNvPr>
          <p:cNvSpPr>
            <a:spLocks noGrp="1"/>
          </p:cNvSpPr>
          <p:nvPr>
            <p:ph type="title"/>
          </p:nvPr>
        </p:nvSpPr>
        <p:spPr/>
        <p:txBody>
          <a:bodyPr/>
          <a:lstStyle/>
          <a:p>
            <a:r>
              <a:rPr lang="nb-NO" dirty="0" err="1"/>
              <a:t>Omilon</a:t>
            </a:r>
            <a:r>
              <a:rPr lang="nb-NO" dirty="0"/>
              <a:t> Connect - Partnersamarbeid</a:t>
            </a:r>
            <a:br>
              <a:rPr lang="nb-NO" dirty="0"/>
            </a:br>
            <a:r>
              <a:rPr lang="nb-NO" sz="2000" dirty="0"/>
              <a:t>Effektivisering av eksisterende systemer</a:t>
            </a:r>
            <a:br>
              <a:rPr lang="nb-NO" dirty="0"/>
            </a:br>
            <a:endParaRPr lang="nb-NO" dirty="0"/>
          </a:p>
        </p:txBody>
      </p:sp>
    </p:spTree>
    <p:extLst>
      <p:ext uri="{BB962C8B-B14F-4D97-AF65-F5344CB8AC3E}">
        <p14:creationId xmlns:p14="http://schemas.microsoft.com/office/powerpoint/2010/main" val="261422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person, innendørs, gardin, datamaskin&#10;&#10;Automatisk generert beskrivelse">
            <a:extLst>
              <a:ext uri="{FF2B5EF4-FFF2-40B4-BE49-F238E27FC236}">
                <a16:creationId xmlns:a16="http://schemas.microsoft.com/office/drawing/2014/main" id="{ACAEDAF1-20B3-49E7-BA40-EF961FA25999}"/>
              </a:ext>
            </a:extLst>
          </p:cNvPr>
          <p:cNvPicPr>
            <a:picLocks noChangeAspect="1"/>
          </p:cNvPicPr>
          <p:nvPr/>
        </p:nvPicPr>
        <p:blipFill>
          <a:blip r:embed="rId3"/>
          <a:stretch>
            <a:fillRect/>
          </a:stretch>
        </p:blipFill>
        <p:spPr>
          <a:xfrm>
            <a:off x="0" y="-350520"/>
            <a:ext cx="12448032" cy="8713622"/>
          </a:xfrm>
          <a:prstGeom prst="rect">
            <a:avLst/>
          </a:prstGeom>
        </p:spPr>
      </p:pic>
      <p:sp>
        <p:nvSpPr>
          <p:cNvPr id="3" name="Plassholder for tekst 2">
            <a:extLst>
              <a:ext uri="{FF2B5EF4-FFF2-40B4-BE49-F238E27FC236}">
                <a16:creationId xmlns:a16="http://schemas.microsoft.com/office/drawing/2014/main" id="{B6EEE61B-899C-46E7-82B6-56234963810B}"/>
              </a:ext>
            </a:extLst>
          </p:cNvPr>
          <p:cNvSpPr>
            <a:spLocks noGrp="1"/>
          </p:cNvSpPr>
          <p:nvPr>
            <p:ph type="body" sz="quarter" idx="12"/>
          </p:nvPr>
        </p:nvSpPr>
        <p:spPr>
          <a:xfrm>
            <a:off x="5152315" y="2943964"/>
            <a:ext cx="4859193" cy="3481877"/>
          </a:xfrm>
        </p:spPr>
        <p:txBody>
          <a:bodyPr lIns="91440" tIns="45720" rIns="91440" bIns="45720" anchor="t">
            <a:normAutofit/>
          </a:bodyPr>
          <a:lstStyle/>
          <a:p>
            <a:pPr marL="342900" indent="-342900">
              <a:buFont typeface="Arial" panose="020B0604020202020204" pitchFamily="34" charset="0"/>
              <a:buChar char="•"/>
            </a:pPr>
            <a:r>
              <a:rPr lang="nb-NO" sz="1600">
                <a:latin typeface="Segoe UI"/>
                <a:cs typeface="Segoe UI"/>
              </a:rPr>
              <a:t>Mindre tid brukt på dokumentering!</a:t>
            </a:r>
          </a:p>
          <a:p>
            <a:pPr marL="342900" indent="-342900">
              <a:buFont typeface="Arial" panose="020B0604020202020204" pitchFamily="34" charset="0"/>
              <a:buChar char="•"/>
            </a:pPr>
            <a:r>
              <a:rPr lang="nb-NO" sz="1600">
                <a:latin typeface="Segoe UI"/>
                <a:cs typeface="Segoe UI"/>
              </a:rPr>
              <a:t>Dokumentasjon raskt tilgjengelig </a:t>
            </a:r>
            <a:br>
              <a:rPr lang="nb-NO" sz="1600">
                <a:latin typeface="Segoe UI"/>
                <a:cs typeface="Segoe UI"/>
              </a:rPr>
            </a:br>
            <a:r>
              <a:rPr lang="nb-NO" sz="1600">
                <a:latin typeface="Segoe UI"/>
                <a:cs typeface="Segoe UI"/>
              </a:rPr>
              <a:t>og med bedre kvalitet</a:t>
            </a:r>
          </a:p>
          <a:p>
            <a:pPr marL="342900" indent="-342900">
              <a:buFont typeface="Arial" panose="020B0604020202020204" pitchFamily="34" charset="0"/>
              <a:buChar char="•"/>
            </a:pPr>
            <a:r>
              <a:rPr lang="nb-NO" sz="1600">
                <a:latin typeface="Segoe UI"/>
                <a:cs typeface="Segoe UI"/>
              </a:rPr>
              <a:t>Løsning på ressursmangel</a:t>
            </a:r>
          </a:p>
          <a:p>
            <a:pPr marL="342900" indent="-342900">
              <a:buFont typeface="Arial" panose="020B0604020202020204" pitchFamily="34" charset="0"/>
              <a:buChar char="•"/>
            </a:pPr>
            <a:r>
              <a:rPr lang="nb-NO" sz="1600">
                <a:latin typeface="Segoe UI"/>
                <a:cs typeface="Segoe UI"/>
              </a:rPr>
              <a:t>Bedre ergonomi, bedre velferd og </a:t>
            </a:r>
            <a:br>
              <a:rPr lang="nb-NO" sz="1600">
                <a:latin typeface="Segoe UI"/>
                <a:cs typeface="Segoe UI"/>
              </a:rPr>
            </a:br>
            <a:r>
              <a:rPr lang="nb-NO" sz="1600">
                <a:latin typeface="Segoe UI"/>
                <a:cs typeface="Segoe UI"/>
              </a:rPr>
              <a:t>lavere sykefravær</a:t>
            </a:r>
          </a:p>
          <a:p>
            <a:pPr marL="342900" indent="-342900">
              <a:buFont typeface="Arial" panose="020B0604020202020204" pitchFamily="34" charset="0"/>
              <a:buChar char="•"/>
            </a:pPr>
            <a:r>
              <a:rPr lang="nb-NO" sz="1600" b="1">
                <a:latin typeface="Segoe UI"/>
                <a:cs typeface="Segoe UI"/>
              </a:rPr>
              <a:t>Bedre arbeidsmiljø skaper mer </a:t>
            </a:r>
            <a:br>
              <a:rPr lang="nb-NO" sz="1600" b="1">
                <a:latin typeface="Segoe UI"/>
                <a:cs typeface="Segoe UI"/>
              </a:rPr>
            </a:br>
            <a:r>
              <a:rPr lang="nb-NO" sz="1600" b="1">
                <a:latin typeface="Segoe UI"/>
                <a:cs typeface="Segoe UI"/>
              </a:rPr>
              <a:t>fornøyde medarbeidere!</a:t>
            </a:r>
          </a:p>
        </p:txBody>
      </p:sp>
    </p:spTree>
    <p:extLst>
      <p:ext uri="{BB962C8B-B14F-4D97-AF65-F5344CB8AC3E}">
        <p14:creationId xmlns:p14="http://schemas.microsoft.com/office/powerpoint/2010/main" val="15731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milon 1">
      <a:dk1>
        <a:srgbClr val="041C2C"/>
      </a:dk1>
      <a:lt1>
        <a:srgbClr val="FFFFFF"/>
      </a:lt1>
      <a:dk2>
        <a:srgbClr val="005F83"/>
      </a:dk2>
      <a:lt2>
        <a:srgbClr val="FFFFFF"/>
      </a:lt2>
      <a:accent1>
        <a:srgbClr val="AFF8F3"/>
      </a:accent1>
      <a:accent2>
        <a:srgbClr val="00F9DE"/>
      </a:accent2>
      <a:accent3>
        <a:srgbClr val="00CCCC"/>
      </a:accent3>
      <a:accent4>
        <a:srgbClr val="00A3B6"/>
      </a:accent4>
      <a:accent5>
        <a:srgbClr val="041C2C"/>
      </a:accent5>
      <a:accent6>
        <a:srgbClr val="007696"/>
      </a:accent6>
      <a:hlink>
        <a:srgbClr val="00F9DE"/>
      </a:hlink>
      <a:folHlink>
        <a:srgbClr val="AFF8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F237E2E-FFDC-4513-ADCD-532971ABC06C}" vid="{D784CC13-760D-4927-9299-170A963E2455}"/>
    </a:ext>
  </a:extLst>
</a:theme>
</file>

<file path=ppt/theme/theme2.xml><?xml version="1.0" encoding="utf-8"?>
<a:theme xmlns:a="http://schemas.openxmlformats.org/drawingml/2006/main" name="1_Office Theme">
  <a:themeElements>
    <a:clrScheme name="Omilon Färger">
      <a:dk1>
        <a:srgbClr val="041C2C"/>
      </a:dk1>
      <a:lt1>
        <a:srgbClr val="FFFFFF"/>
      </a:lt1>
      <a:dk2>
        <a:srgbClr val="005F83"/>
      </a:dk2>
      <a:lt2>
        <a:srgbClr val="FFFFFF"/>
      </a:lt2>
      <a:accent1>
        <a:srgbClr val="AFF8F3"/>
      </a:accent1>
      <a:accent2>
        <a:srgbClr val="00F9DE"/>
      </a:accent2>
      <a:accent3>
        <a:srgbClr val="00CCCC"/>
      </a:accent3>
      <a:accent4>
        <a:srgbClr val="00A3B6"/>
      </a:accent4>
      <a:accent5>
        <a:srgbClr val="041C2C"/>
      </a:accent5>
      <a:accent6>
        <a:srgbClr val="007696"/>
      </a:accent6>
      <a:hlink>
        <a:srgbClr val="00F9DE"/>
      </a:hlink>
      <a:folHlink>
        <a:srgbClr val="AFF8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F237E2E-FFDC-4513-ADCD-532971ABC06C}" vid="{CA1F7D28-94DF-4884-B0A8-8EE3F8D05DFD}"/>
    </a:ext>
  </a:extLst>
</a:theme>
</file>

<file path=ppt/theme/theme3.xml><?xml version="1.0" encoding="utf-8"?>
<a:theme xmlns:a="http://schemas.openxmlformats.org/drawingml/2006/main" name="4_Office Theme">
  <a:themeElements>
    <a:clrScheme name="00A3B6">
      <a:dk1>
        <a:srgbClr val="041C2C"/>
      </a:dk1>
      <a:lt1>
        <a:srgbClr val="FFFFFF"/>
      </a:lt1>
      <a:dk2>
        <a:srgbClr val="005F83"/>
      </a:dk2>
      <a:lt2>
        <a:srgbClr val="FFFFFF"/>
      </a:lt2>
      <a:accent1>
        <a:srgbClr val="AFF8F3"/>
      </a:accent1>
      <a:accent2>
        <a:srgbClr val="00F9DE"/>
      </a:accent2>
      <a:accent3>
        <a:srgbClr val="00CCCC"/>
      </a:accent3>
      <a:accent4>
        <a:srgbClr val="00A3B6"/>
      </a:accent4>
      <a:accent5>
        <a:srgbClr val="041C2C"/>
      </a:accent5>
      <a:accent6>
        <a:srgbClr val="007696"/>
      </a:accent6>
      <a:hlink>
        <a:srgbClr val="00F9DE"/>
      </a:hlink>
      <a:folHlink>
        <a:srgbClr val="AFF8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F237E2E-FFDC-4513-ADCD-532971ABC06C}" vid="{5311BB97-DBC1-4241-8894-A7F170866F4E}"/>
    </a:ext>
  </a:extLst>
</a:theme>
</file>

<file path=ppt/theme/theme4.xml><?xml version="1.0" encoding="utf-8"?>
<a:theme xmlns:a="http://schemas.openxmlformats.org/drawingml/2006/main" name="5_Office Theme">
  <a:themeElements>
    <a:clrScheme name="00A3B6">
      <a:dk1>
        <a:srgbClr val="041C2C"/>
      </a:dk1>
      <a:lt1>
        <a:srgbClr val="FFFFFF"/>
      </a:lt1>
      <a:dk2>
        <a:srgbClr val="005F83"/>
      </a:dk2>
      <a:lt2>
        <a:srgbClr val="FFFFFF"/>
      </a:lt2>
      <a:accent1>
        <a:srgbClr val="AFF8F3"/>
      </a:accent1>
      <a:accent2>
        <a:srgbClr val="00F9DE"/>
      </a:accent2>
      <a:accent3>
        <a:srgbClr val="00CCCC"/>
      </a:accent3>
      <a:accent4>
        <a:srgbClr val="00A3B6"/>
      </a:accent4>
      <a:accent5>
        <a:srgbClr val="041C2C"/>
      </a:accent5>
      <a:accent6>
        <a:srgbClr val="007696"/>
      </a:accent6>
      <a:hlink>
        <a:srgbClr val="00F9DE"/>
      </a:hlink>
      <a:folHlink>
        <a:srgbClr val="AFF8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F237E2E-FFDC-4513-ADCD-532971ABC06C}" vid="{95129628-6146-4CDA-91C4-CB2277BAB150}"/>
    </a:ext>
  </a:extLst>
</a:theme>
</file>

<file path=ppt/theme/theme5.xml><?xml version="1.0" encoding="utf-8"?>
<a:theme xmlns:a="http://schemas.openxmlformats.org/drawingml/2006/main" name="2_Office Theme">
  <a:themeElements>
    <a:clrScheme name="Omilon">
      <a:dk1>
        <a:srgbClr val="041C2C"/>
      </a:dk1>
      <a:lt1>
        <a:srgbClr val="FFFFFF"/>
      </a:lt1>
      <a:dk2>
        <a:srgbClr val="005F83"/>
      </a:dk2>
      <a:lt2>
        <a:srgbClr val="AFF5F4"/>
      </a:lt2>
      <a:accent1>
        <a:srgbClr val="005F83"/>
      </a:accent1>
      <a:accent2>
        <a:srgbClr val="00F9DE"/>
      </a:accent2>
      <a:accent3>
        <a:srgbClr val="00A5BD"/>
      </a:accent3>
      <a:accent4>
        <a:srgbClr val="AFF5F4"/>
      </a:accent4>
      <a:accent5>
        <a:srgbClr val="041C2C"/>
      </a:accent5>
      <a:accent6>
        <a:srgbClr val="FFFFFF"/>
      </a:accent6>
      <a:hlink>
        <a:srgbClr val="000000"/>
      </a:hlink>
      <a:folHlink>
        <a:srgbClr val="9D25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F237E2E-FFDC-4513-ADCD-532971ABC06C}" vid="{22289CD3-E896-4ABC-9473-CB27131D1E1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C0AB088EC2424F86790B5C48FCBD81" ma:contentTypeVersion="17" ma:contentTypeDescription="Opprett et nytt dokument." ma:contentTypeScope="" ma:versionID="6c9a4078fd64e19d051dc4ac922b0eeb">
  <xsd:schema xmlns:xsd="http://www.w3.org/2001/XMLSchema" xmlns:xs="http://www.w3.org/2001/XMLSchema" xmlns:p="http://schemas.microsoft.com/office/2006/metadata/properties" xmlns:ns2="ef205d59-7387-491e-97cd-5ad86baa2999" xmlns:ns3="9b4deaa8-9cf4-4d1c-adea-11a68d132c22" targetNamespace="http://schemas.microsoft.com/office/2006/metadata/properties" ma:root="true" ma:fieldsID="832b50337d968ae4fdf98f6585378394" ns2:_="" ns3:_="">
    <xsd:import namespace="ef205d59-7387-491e-97cd-5ad86baa2999"/>
    <xsd:import namespace="9b4deaa8-9cf4-4d1c-adea-11a68d132c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05d59-7387-491e-97cd-5ad86baa2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ac1020eb-469d-41c0-8556-4c397a151a61"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deaa8-9cf4-4d1c-adea-11a68d132c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79ab8-d9b3-4586-a352-6710c1719878}" ma:internalName="TaxCatchAll" ma:showField="CatchAllData" ma:web="9b4deaa8-9cf4-4d1c-adea-11a68d132c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205d59-7387-491e-97cd-5ad86baa2999">
      <Terms xmlns="http://schemas.microsoft.com/office/infopath/2007/PartnerControls"/>
    </lcf76f155ced4ddcb4097134ff3c332f>
    <TaxCatchAll xmlns="9b4deaa8-9cf4-4d1c-adea-11a68d132c22" xsi:nil="true"/>
  </documentManagement>
</p:properties>
</file>

<file path=customXml/itemProps1.xml><?xml version="1.0" encoding="utf-8"?>
<ds:datastoreItem xmlns:ds="http://schemas.openxmlformats.org/officeDocument/2006/customXml" ds:itemID="{5B2EF0B9-DD65-4F21-A315-E8F990C4C866}"/>
</file>

<file path=customXml/itemProps2.xml><?xml version="1.0" encoding="utf-8"?>
<ds:datastoreItem xmlns:ds="http://schemas.openxmlformats.org/officeDocument/2006/customXml" ds:itemID="{3523B645-0FAD-4128-A871-AFF514A29387}">
  <ds:schemaRefs>
    <ds:schemaRef ds:uri="http://schemas.microsoft.com/sharepoint/v3/contenttype/forms"/>
  </ds:schemaRefs>
</ds:datastoreItem>
</file>

<file path=customXml/itemProps3.xml><?xml version="1.0" encoding="utf-8"?>
<ds:datastoreItem xmlns:ds="http://schemas.openxmlformats.org/officeDocument/2006/customXml" ds:itemID="{065E98F2-8C83-4D1A-A9DC-E1854F1C18AD}">
  <ds:schemaRefs>
    <ds:schemaRef ds:uri="http://purl.org/dc/terms/"/>
    <ds:schemaRef ds:uri="http://schemas.microsoft.com/office/infopath/2007/PartnerControls"/>
    <ds:schemaRef ds:uri="http://schemas.microsoft.com/office/2006/metadata/properties"/>
    <ds:schemaRef ds:uri="http://www.w3.org/XML/1998/namespace"/>
    <ds:schemaRef ds:uri="b3fb8639-6ab1-4b67-9c5a-77e580acc5e2"/>
    <ds:schemaRef ds:uri="http://schemas.microsoft.com/office/2006/documentManagement/types"/>
    <ds:schemaRef ds:uri="http://purl.org/dc/dcmitype/"/>
    <ds:schemaRef ds:uri="http://schemas.openxmlformats.org/package/2006/metadata/core-properties"/>
    <ds:schemaRef ds:uri="f5a0adf6-5576-433a-88a6-cfca52ec478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Omilon Template V7</Template>
  <TotalTime>16421</TotalTime>
  <Words>1236</Words>
  <Application>Microsoft Office PowerPoint</Application>
  <PresentationFormat>Widescreen</PresentationFormat>
  <Paragraphs>129</Paragraphs>
  <Slides>12</Slides>
  <Notes>10</Notes>
  <HiddenSlides>0</HiddenSlides>
  <MMClips>0</MMClips>
  <ScaleCrop>false</ScaleCrop>
  <HeadingPairs>
    <vt:vector size="6" baseType="variant">
      <vt:variant>
        <vt:lpstr>Brukte skrifter</vt:lpstr>
      </vt:variant>
      <vt:variant>
        <vt:i4>9</vt:i4>
      </vt:variant>
      <vt:variant>
        <vt:lpstr>Tema</vt:lpstr>
      </vt:variant>
      <vt:variant>
        <vt:i4>5</vt:i4>
      </vt:variant>
      <vt:variant>
        <vt:lpstr>Lysbildetitler</vt:lpstr>
      </vt:variant>
      <vt:variant>
        <vt:i4>12</vt:i4>
      </vt:variant>
    </vt:vector>
  </HeadingPairs>
  <TitlesOfParts>
    <vt:vector size="26" baseType="lpstr">
      <vt:lpstr>Arial</vt:lpstr>
      <vt:lpstr>Arial,Sans-Serif</vt:lpstr>
      <vt:lpstr>Barlow</vt:lpstr>
      <vt:lpstr>Calibri</vt:lpstr>
      <vt:lpstr>Courier New</vt:lpstr>
      <vt:lpstr>Poppins</vt:lpstr>
      <vt:lpstr>Poppins Light</vt:lpstr>
      <vt:lpstr>Segoe UI</vt:lpstr>
      <vt:lpstr>Segoe UI Semilight</vt:lpstr>
      <vt:lpstr>3_Office Theme</vt:lpstr>
      <vt:lpstr>1_Office Theme</vt:lpstr>
      <vt:lpstr>4_Office Theme</vt:lpstr>
      <vt:lpstr>5_Office Theme</vt:lpstr>
      <vt:lpstr>2_Office Theme</vt:lpstr>
      <vt:lpstr>PowerPoint-presentasjon</vt:lpstr>
      <vt:lpstr>PowerPoint-presentasjon</vt:lpstr>
      <vt:lpstr>Agenda</vt:lpstr>
      <vt:lpstr>Dragon  Professional Anywhere</vt:lpstr>
      <vt:lpstr>Skandinavia</vt:lpstr>
      <vt:lpstr> Demonstrasjon</vt:lpstr>
      <vt:lpstr>Talegjenkjenning – skriv med stemmen!</vt:lpstr>
      <vt:lpstr>Omilon Connect - Partnersamarbeid Effektivisering av eksisterende systemer </vt:lpstr>
      <vt:lpstr>PowerPoint-presentasjon</vt:lpstr>
      <vt:lpstr>Hvordan?</vt:lpstr>
      <vt:lpstr>Oppsummering</vt:lpstr>
      <vt:lpstr>Takk for oppmerksomheten!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Christer Jensen</dc:creator>
  <cp:lastModifiedBy>Christer Jensen</cp:lastModifiedBy>
  <cp:revision>26</cp:revision>
  <dcterms:created xsi:type="dcterms:W3CDTF">2022-04-19T10:13:06Z</dcterms:created>
  <dcterms:modified xsi:type="dcterms:W3CDTF">2023-01-23T11:27:25Z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0x01010070C0AB088EC2424F86790B5C48FCBD81</vt:lpwstr>
  </property>
</Properties>
</file>