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8" r:id="rId2"/>
    <p:sldId id="257" r:id="rId3"/>
    <p:sldId id="256" r:id="rId4"/>
    <p:sldId id="260" r:id="rId5"/>
    <p:sldId id="263" r:id="rId6"/>
    <p:sldId id="270" r:id="rId7"/>
    <p:sldId id="279" r:id="rId8"/>
    <p:sldId id="275" r:id="rId9"/>
    <p:sldId id="283" r:id="rId10"/>
    <p:sldId id="261" r:id="rId11"/>
    <p:sldId id="281" r:id="rId12"/>
    <p:sldId id="259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7"/>
  </p:normalViewPr>
  <p:slideViewPr>
    <p:cSldViewPr snapToGrid="0" snapToObjects="1">
      <p:cViewPr varScale="1">
        <p:scale>
          <a:sx n="53" d="100"/>
          <a:sy n="53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1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Utsikt over en strand og havet fra en gresskledd sanddy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3"/>
            <a:ext cx="21971004" cy="636979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Forfatter og dato</a:t>
            </a:r>
          </a:p>
        </p:txBody>
      </p:sp>
      <p:sp>
        <p:nvSpPr>
          <p:cNvPr id="118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6" cy="4648201"/>
          </a:xfrm>
          <a:prstGeom prst="rect">
            <a:avLst/>
          </a:prstGeom>
        </p:spPr>
        <p:txBody>
          <a:bodyPr anchor="b"/>
          <a:lstStyle>
            <a:lvl1pPr algn="l" defTabSz="2438338">
              <a:lnSpc>
                <a:spcPct val="80000"/>
              </a:lnSpc>
              <a:defRPr b="1" spc="-2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Presentasjonstittel</a:t>
            </a:r>
          </a:p>
        </p:txBody>
      </p:sp>
      <p:sp>
        <p:nvSpPr>
          <p:cNvPr id="119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b="1"/>
            </a:lvl1pPr>
            <a:lvl2pPr marL="0" indent="457200">
              <a:spcBef>
                <a:spcPts val="0"/>
              </a:spcBef>
              <a:buSzTx/>
              <a:buNone/>
              <a:defRPr b="1"/>
            </a:lvl2pPr>
            <a:lvl3pPr marL="0" indent="914400">
              <a:spcBef>
                <a:spcPts val="0"/>
              </a:spcBef>
              <a:buSzTx/>
              <a:buNone/>
              <a:defRPr b="1"/>
            </a:lvl3pPr>
            <a:lvl4pPr marL="0" indent="1371600">
              <a:spcBef>
                <a:spcPts val="0"/>
              </a:spcBef>
              <a:buSzTx/>
              <a:buNone/>
              <a:defRPr b="1"/>
            </a:lvl4pPr>
            <a:lvl5pPr marL="0" indent="1828800">
              <a:spcBef>
                <a:spcPts val="0"/>
              </a:spcBef>
              <a:buSzTx/>
              <a:buNone/>
              <a:defRPr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72111" y="13131088"/>
            <a:ext cx="227281" cy="324511"/>
          </a:xfrm>
          <a:prstGeom prst="rect">
            <a:avLst/>
          </a:prstGeom>
        </p:spPr>
        <p:txBody>
          <a:bodyPr anchor="b"/>
          <a:lstStyle>
            <a:lvl1pPr defTabSz="5842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21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1968443" y="13081000"/>
            <a:ext cx="434414" cy="47192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7894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DC58C9-7E03-1445-B6A2-CCC7DA39A789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5E4E1"/>
          </a:solidFill>
          <a:ln>
            <a:solidFill>
              <a:srgbClr val="F4E4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3F439D-A90D-C14F-95F6-0C32C1779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693" y="4516374"/>
            <a:ext cx="10315574" cy="7369176"/>
          </a:xfrm>
        </p:spPr>
        <p:txBody>
          <a:bodyPr>
            <a:normAutofit/>
          </a:bodyPr>
          <a:lstStyle>
            <a:lvl1pPr>
              <a:buClr>
                <a:srgbClr val="382F2D"/>
              </a:buClr>
              <a:defRPr sz="3600">
                <a:solidFill>
                  <a:srgbClr val="382F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96809F1-9E82-804E-A491-7B5D504037D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855223" y="4516374"/>
            <a:ext cx="10315574" cy="7369176"/>
          </a:xfrm>
        </p:spPr>
        <p:txBody>
          <a:bodyPr>
            <a:normAutofit/>
          </a:bodyPr>
          <a:lstStyle>
            <a:lvl1pPr>
              <a:buClr>
                <a:srgbClr val="382F2D"/>
              </a:buClr>
              <a:defRPr sz="3600">
                <a:solidFill>
                  <a:srgbClr val="382F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F46D44-5A54-554E-87C3-7FD513D0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44" y="2384939"/>
            <a:ext cx="21031200" cy="15491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800">
                <a:solidFill>
                  <a:srgbClr val="382F2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2773645-56C5-744B-9840-E5FF71DC642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93140" y="12826921"/>
            <a:ext cx="3846304" cy="360218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rgbClr val="382F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3563D3-7DF8-7443-A902-1D8199AC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02016" y="12311109"/>
            <a:ext cx="1885312" cy="8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4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C56F0F-93E0-4649-A5C6-D5683F1149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CA3625"/>
          </a:solidFill>
          <a:ln>
            <a:solidFill>
              <a:srgbClr val="C54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AD10416-86E8-EE42-BD78-B8E20643B19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93140" y="12826921"/>
            <a:ext cx="3846304" cy="360218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AA802E-E647-624D-85BE-3A3C8013D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02008" y="12311098"/>
            <a:ext cx="1896792" cy="8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1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tsikt over en strand og havet fra en gresskledd sanddy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telteks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2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n hegre som flyr lavt over en strand, med et lite gjerde i forgrunnen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telteks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Titteltekst</a:t>
            </a:r>
          </a:p>
        </p:txBody>
      </p:sp>
      <p:sp>
        <p:nvSpPr>
          <p:cNvPr id="40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sti mellom to åser mot havet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6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sti mellom to åser mot havet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En hegre som flyr lavt over en strand, med et lite gjerde i forgrunnen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Utsikt over en strand og havet fra en gresskledd sanddy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 Johnny Appleseed</a:t>
            </a:r>
          </a:p>
        </p:txBody>
      </p:sp>
      <p:sp>
        <p:nvSpPr>
          <p:cNvPr id="94" name="«Skriv et sitat her.»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«Skriv et sitat her.»</a:t>
            </a:r>
          </a:p>
        </p:txBody>
      </p:sp>
      <p:sp>
        <p:nvSpPr>
          <p:cNvPr id="9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43765" y="13081000"/>
            <a:ext cx="283770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ktrom.no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hyperlink" Target="http://www.vaktrom.no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06A45F0-4C71-5C3B-854F-A4A7985F4F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DADC7F9-1185-F8E9-A2DD-930A7483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8E6ACA8-0CC1-F0F5-8D65-5AF7E848A69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5176C91-83A8-E5B5-80DF-A5C9D6D75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4183474" cy="13603204"/>
          </a:xfrm>
          <a:prstGeom prst="rect">
            <a:avLst/>
          </a:prstGeom>
        </p:spPr>
      </p:pic>
      <p:pic>
        <p:nvPicPr>
          <p:cNvPr id="8" name="Bilde 7" descr="Et bilde som inneholder tekst, flaske&#10;&#10;Automatisk generert beskrivelse">
            <a:extLst>
              <a:ext uri="{FF2B5EF4-FFF2-40B4-BE49-F238E27FC236}">
                <a16:creationId xmlns:a16="http://schemas.microsoft.com/office/drawing/2014/main" id="{73E6AC84-D61D-20A7-D92A-CBE0D172A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409">
            <a:off x="667775" y="7752524"/>
            <a:ext cx="9360902" cy="2847455"/>
          </a:xfrm>
          <a:prstGeom prst="rect">
            <a:avLst/>
          </a:prstGeom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85523DED-3CF2-82A9-FB86-03BD84D5D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362">
            <a:off x="10576564" y="7593999"/>
            <a:ext cx="13644023" cy="2226733"/>
          </a:xfrm>
          <a:prstGeom prst="rect">
            <a:avLst/>
          </a:prstGeom>
        </p:spPr>
      </p:pic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FB481F29-E634-1D86-F779-41F500BC3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80">
            <a:off x="13801925" y="11399078"/>
            <a:ext cx="9310159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465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1DA438B-52F5-1BDF-E6AD-277A829CA6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A2BCE85-76A5-4B40-B9D8-F7CE5513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8481CCD-3D76-66E3-EBC4-E010F66192B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6D83B9-170E-0C36-D895-612605E2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17" y="396004"/>
            <a:ext cx="10674822" cy="12923992"/>
          </a:xfrm>
          <a:prstGeom prst="rect">
            <a:avLst/>
          </a:prstGeom>
        </p:spPr>
      </p:pic>
      <p:pic>
        <p:nvPicPr>
          <p:cNvPr id="6" name="Bilde 22" descr="Bilde 22">
            <a:extLst>
              <a:ext uri="{FF2B5EF4-FFF2-40B4-BE49-F238E27FC236}">
                <a16:creationId xmlns:a16="http://schemas.microsoft.com/office/drawing/2014/main" id="{443FA808-62A4-0A9B-1F1F-DF83022994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43482" y="373345"/>
            <a:ext cx="3950672" cy="17154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50718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0C602DAC-1E83-43A6-AADC-CA1D89F1A063-L0-001.jpeg" descr="0C602DAC-1E83-43A6-AADC-CA1D89F1A06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938" y="5601913"/>
            <a:ext cx="9361395" cy="634282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...eller använda stora ikoner som är lätta att träffa"/>
          <p:cNvSpPr txBox="1"/>
          <p:nvPr/>
        </p:nvSpPr>
        <p:spPr>
          <a:xfrm>
            <a:off x="812617" y="4267101"/>
            <a:ext cx="2270659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>
                <a:solidFill>
                  <a:srgbClr val="5C5C5C"/>
                </a:solidFill>
              </a:defRPr>
            </a:lvl1pPr>
          </a:lstStyle>
          <a:p>
            <a:pPr algn="ctr"/>
            <a:r>
              <a:rPr lang="nb-NO" b="0" i="0" u="none" strike="noStrike" dirty="0" err="1">
                <a:effectLst/>
                <a:latin typeface="proxima-nova"/>
              </a:rPr>
              <a:t>OmsynBl;nk</a:t>
            </a:r>
            <a:r>
              <a:rPr lang="nb-NO" b="0" i="0" u="none" strike="noStrike" dirty="0">
                <a:effectLst/>
                <a:latin typeface="proxima-nova"/>
              </a:rPr>
              <a:t> er et dedikert system for videokonsultasjon på nettbrett, hvor behandlere, pårørende og pasienter kan samhandle om tilsyn og behandling av pasienter. </a:t>
            </a:r>
          </a:p>
        </p:txBody>
      </p:sp>
      <p:sp>
        <p:nvSpPr>
          <p:cNvPr id="7" name="Bl;nk…">
            <a:extLst>
              <a:ext uri="{FF2B5EF4-FFF2-40B4-BE49-F238E27FC236}">
                <a16:creationId xmlns:a16="http://schemas.microsoft.com/office/drawing/2014/main" id="{066627D6-C6D3-BA4B-9295-6EFBF0D1F1FC}"/>
              </a:ext>
            </a:extLst>
          </p:cNvPr>
          <p:cNvSpPr txBox="1"/>
          <p:nvPr/>
        </p:nvSpPr>
        <p:spPr>
          <a:xfrm>
            <a:off x="6001643" y="903817"/>
            <a:ext cx="12380714" cy="19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300">
                <a:solidFill>
                  <a:srgbClr val="5C5C5C"/>
                </a:solidFill>
              </a:defRPr>
            </a:pPr>
            <a:r>
              <a:rPr lang="nb-NO" dirty="0"/>
              <a:t>Omsyn</a:t>
            </a:r>
            <a:r>
              <a:rPr b="0" dirty="0" err="1"/>
              <a:t>Bl;nk</a:t>
            </a:r>
            <a:r>
              <a:rPr lang="nb-NO" b="0" dirty="0"/>
              <a:t> </a:t>
            </a:r>
            <a:endParaRPr b="0" dirty="0"/>
          </a:p>
          <a:p>
            <a:pPr>
              <a:defRPr sz="3500">
                <a:solidFill>
                  <a:srgbClr val="5C5C5C"/>
                </a:solidFill>
              </a:defRPr>
            </a:pPr>
            <a:r>
              <a:rPr lang="nb-NO" dirty="0"/>
              <a:t>En videobasert tjeneste</a:t>
            </a:r>
          </a:p>
          <a:p>
            <a:pPr>
              <a:defRPr sz="3500">
                <a:solidFill>
                  <a:srgbClr val="5C5C5C"/>
                </a:solidFill>
              </a:defRPr>
            </a:pPr>
            <a:r>
              <a:rPr lang="nb-NO" dirty="0"/>
              <a:t>Skreddersydd for ulike brukeres behov</a:t>
            </a:r>
            <a:endParaRPr dirty="0"/>
          </a:p>
        </p:txBody>
      </p:sp>
      <p:sp>
        <p:nvSpPr>
          <p:cNvPr id="8" name="Blink gör det möjligt att besvara samtal automatiskt">
            <a:extLst>
              <a:ext uri="{FF2B5EF4-FFF2-40B4-BE49-F238E27FC236}">
                <a16:creationId xmlns:a16="http://schemas.microsoft.com/office/drawing/2014/main" id="{B7643508-3D55-0145-81AA-0E15412A27A0}"/>
              </a:ext>
            </a:extLst>
          </p:cNvPr>
          <p:cNvSpPr txBox="1"/>
          <p:nvPr/>
        </p:nvSpPr>
        <p:spPr>
          <a:xfrm>
            <a:off x="3049828" y="4883768"/>
            <a:ext cx="715159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5C5C5C"/>
                </a:solidFill>
              </a:defRPr>
            </a:lvl1pPr>
          </a:lstStyle>
          <a:p>
            <a:endParaRPr dirty="0"/>
          </a:p>
        </p:txBody>
      </p:sp>
      <p:pic>
        <p:nvPicPr>
          <p:cNvPr id="2" name="Bilde 22" descr="Bilde 22">
            <a:extLst>
              <a:ext uri="{FF2B5EF4-FFF2-40B4-BE49-F238E27FC236}">
                <a16:creationId xmlns:a16="http://schemas.microsoft.com/office/drawing/2014/main" id="{82045778-9A8E-EF48-4453-9F1D849BA0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43482" y="373345"/>
            <a:ext cx="3950672" cy="1715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BE511F0-6BD4-D837-3A60-31CA34EC4D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4AEA448-5983-F261-BEF1-A0FC6E99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C2F707F-68A9-3A15-79F2-377A2088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541B09F-59DF-2389-C910-AE11749D430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77527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63F8872-EFCF-792B-E00C-45929141BE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B005FC6-4E90-532B-E336-04E68223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D78FD31-40C2-EC93-704D-8D868F34C78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01342" y="9848185"/>
            <a:ext cx="21971001" cy="1461498"/>
          </a:xfrm>
        </p:spPr>
        <p:txBody>
          <a:bodyPr/>
          <a:lstStyle/>
          <a:p>
            <a:pPr algn="ctr"/>
            <a:r>
              <a:rPr lang="nb-NO" dirty="0"/>
              <a:t>Fremtiden er full av muligheter. Fremtiden er nå!</a:t>
            </a:r>
          </a:p>
        </p:txBody>
      </p:sp>
      <p:pic>
        <p:nvPicPr>
          <p:cNvPr id="5" name="Bilde 22" descr="Bilde 22">
            <a:extLst>
              <a:ext uri="{FF2B5EF4-FFF2-40B4-BE49-F238E27FC236}">
                <a16:creationId xmlns:a16="http://schemas.microsoft.com/office/drawing/2014/main" id="{75617743-DBF5-9291-F986-2AD3174B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977807" y="2881648"/>
            <a:ext cx="14777035" cy="64163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18630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Linje Linje" descr="Linje Linj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96772" y="7713424"/>
            <a:ext cx="22311011" cy="101601"/>
          </a:xfrm>
          <a:prstGeom prst="rect">
            <a:avLst/>
          </a:prstGeom>
        </p:spPr>
      </p:pic>
      <p:pic>
        <p:nvPicPr>
          <p:cNvPr id="131" name="image4.jpeg" descr="image4.jpe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581" y="3370272"/>
            <a:ext cx="10329393" cy="937521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KOMMUNIKASJON…"/>
          <p:cNvSpPr txBox="1"/>
          <p:nvPr/>
        </p:nvSpPr>
        <p:spPr>
          <a:xfrm>
            <a:off x="7010438" y="2614967"/>
            <a:ext cx="9883679" cy="95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defRPr sz="2800">
                <a:solidFill>
                  <a:srgbClr val="5E5E5E"/>
                </a:solidFill>
              </a:defRPr>
            </a:pPr>
            <a:r>
              <a:rPr dirty="0"/>
              <a:t>KOMMUNIKASJON</a:t>
            </a:r>
          </a:p>
          <a:p>
            <a:pPr defTabSz="2438338">
              <a:defRPr sz="2800">
                <a:solidFill>
                  <a:srgbClr val="5E5E5E"/>
                </a:solidFill>
              </a:defRPr>
            </a:pPr>
            <a:r>
              <a:rPr dirty="0"/>
              <a:t> LYD, BILDER OG VIDEOKONSULTASJON</a:t>
            </a:r>
          </a:p>
        </p:txBody>
      </p:sp>
      <p:sp>
        <p:nvSpPr>
          <p:cNvPr id="133" name="SENSOR DATA"/>
          <p:cNvSpPr txBox="1"/>
          <p:nvPr/>
        </p:nvSpPr>
        <p:spPr>
          <a:xfrm>
            <a:off x="8484506" y="12749471"/>
            <a:ext cx="7414988" cy="52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defRPr sz="2800">
                <a:solidFill>
                  <a:srgbClr val="5E5E5E"/>
                </a:solidFill>
              </a:defRPr>
            </a:lvl1pPr>
          </a:lstStyle>
          <a:p>
            <a:r>
              <a:t>SENSOR DATA</a:t>
            </a:r>
          </a:p>
        </p:txBody>
      </p:sp>
      <p:pic>
        <p:nvPicPr>
          <p:cNvPr id="134" name="Bilde 22" descr="Bilde 22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43482" y="373345"/>
            <a:ext cx="3950672" cy="171542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YD OG BILDER"/>
          <p:cNvSpPr txBox="1"/>
          <p:nvPr/>
        </p:nvSpPr>
        <p:spPr>
          <a:xfrm>
            <a:off x="1590947" y="5171850"/>
            <a:ext cx="4986268" cy="136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5466" tIns="135466" rIns="135466" bIns="135466" anchor="ctr">
            <a:spAutoFit/>
          </a:bodyPr>
          <a:lstStyle/>
          <a:p>
            <a:pPr defTabSz="6502237">
              <a:defRPr sz="2400" b="0">
                <a:solidFill>
                  <a:srgbClr val="5E5E5E"/>
                </a:solidFill>
              </a:defRPr>
            </a:pPr>
            <a:r>
              <a:rPr b="1"/>
              <a:t>LYD OG BILDER</a:t>
            </a:r>
          </a:p>
          <a:p>
            <a:pPr defTabSz="6502237">
              <a:defRPr sz="2400" b="0">
                <a:solidFill>
                  <a:srgbClr val="5E5E5E"/>
                </a:solidFill>
              </a:defRPr>
            </a:pPr>
            <a:r>
              <a:t> </a:t>
            </a:r>
          </a:p>
        </p:txBody>
      </p:sp>
      <p:sp>
        <p:nvSpPr>
          <p:cNvPr id="136" name="VIDEO KONFERANSE/KONSULTASJON"/>
          <p:cNvSpPr txBox="1"/>
          <p:nvPr/>
        </p:nvSpPr>
        <p:spPr>
          <a:xfrm>
            <a:off x="17327340" y="4463241"/>
            <a:ext cx="5459853" cy="1566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defRPr sz="2400" b="0">
                <a:solidFill>
                  <a:srgbClr val="5E5E5E"/>
                </a:solidFill>
              </a:defRPr>
            </a:pPr>
            <a:r>
              <a:rPr b="1"/>
              <a:t>VIDEO KONFERANSE/KONSULTASJON </a:t>
            </a:r>
          </a:p>
          <a:p>
            <a:pPr defTabSz="2438338">
              <a:defRPr sz="2400" b="0">
                <a:solidFill>
                  <a:srgbClr val="5E5E5E"/>
                </a:solidFill>
              </a:defRPr>
            </a:pPr>
            <a:r>
              <a:t> </a:t>
            </a:r>
          </a:p>
        </p:txBody>
      </p:sp>
      <p:sp>
        <p:nvSpPr>
          <p:cNvPr id="137" name="AKTIVE SENSORER"/>
          <p:cNvSpPr txBox="1"/>
          <p:nvPr/>
        </p:nvSpPr>
        <p:spPr>
          <a:xfrm>
            <a:off x="1590947" y="9695952"/>
            <a:ext cx="4625808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defRPr sz="2400">
                <a:solidFill>
                  <a:srgbClr val="5E5E5E"/>
                </a:solidFill>
              </a:defRPr>
            </a:pPr>
            <a:r>
              <a:t>AKTIVE SENSORER</a:t>
            </a:r>
          </a:p>
          <a:p>
            <a:pPr defTabSz="2438338">
              <a:defRPr sz="24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38" name="KONTAKTLØSE SENSORER…"/>
          <p:cNvSpPr txBox="1"/>
          <p:nvPr/>
        </p:nvSpPr>
        <p:spPr>
          <a:xfrm>
            <a:off x="17687799" y="10090809"/>
            <a:ext cx="5459853" cy="1567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defRPr sz="2400" b="0">
                <a:solidFill>
                  <a:srgbClr val="5E5E5E"/>
                </a:solidFill>
              </a:defRPr>
            </a:pPr>
            <a:r>
              <a:rPr b="1"/>
              <a:t>KONTAKTLØSE SENSORER</a:t>
            </a:r>
            <a:r>
              <a:t> </a:t>
            </a:r>
          </a:p>
          <a:p>
            <a:pPr defTabSz="2438338">
              <a:defRPr sz="2400">
                <a:solidFill>
                  <a:srgbClr val="5E5E5E"/>
                </a:solidFill>
              </a:defRPr>
            </a:pPr>
            <a:endParaRPr/>
          </a:p>
          <a:p>
            <a:pPr defTabSz="2438338">
              <a:defRPr sz="2400">
                <a:solidFill>
                  <a:srgbClr val="5E5E5E"/>
                </a:solidFill>
              </a:defRPr>
            </a:pPr>
            <a:r>
              <a:t>BESLUTNINGSSTØTTE</a:t>
            </a:r>
          </a:p>
        </p:txBody>
      </p:sp>
      <p:sp>
        <p:nvSpPr>
          <p:cNvPr id="139" name="Norsk Telemedisin AS"/>
          <p:cNvSpPr txBox="1"/>
          <p:nvPr/>
        </p:nvSpPr>
        <p:spPr>
          <a:xfrm>
            <a:off x="2070034" y="2185504"/>
            <a:ext cx="558957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2438337">
              <a:lnSpc>
                <a:spcPct val="90000"/>
              </a:lnSpc>
              <a:spcBef>
                <a:spcPts val="4500"/>
              </a:spcBef>
              <a:defRPr sz="1600" b="0">
                <a:solidFill>
                  <a:srgbClr val="333333"/>
                </a:solidFill>
              </a:defRPr>
            </a:lvl1pPr>
          </a:lstStyle>
          <a:p>
            <a:r>
              <a:t>Connecting Competence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C77AD83-9A5F-CC26-9C98-F6EC14489F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23B246E-0789-EC69-ED6E-877A66D90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340" y="3224462"/>
            <a:ext cx="9362387" cy="1598537"/>
          </a:xfrm>
        </p:spPr>
        <p:txBody>
          <a:bodyPr>
            <a:normAutofit/>
          </a:bodyPr>
          <a:lstStyle/>
          <a:p>
            <a:r>
              <a:rPr lang="nb-NO" sz="9600" dirty="0" err="1">
                <a:latin typeface="Arial" panose="020B0604020202020204" pitchFamily="34" charset="0"/>
                <a:cs typeface="Arial" panose="020B0604020202020204" pitchFamily="34" charset="0"/>
              </a:rPr>
              <a:t>OmsynHeim</a:t>
            </a:r>
            <a:endParaRPr lang="nb-NO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4683CB-7EF9-A07A-13AF-DB9AFD0BE07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01343" y="5197642"/>
            <a:ext cx="11191184" cy="1285716"/>
          </a:xfrm>
        </p:spPr>
        <p:txBody>
          <a:bodyPr>
            <a:normAutofit/>
          </a:bodyPr>
          <a:lstStyle/>
          <a:p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Vi kan ikke spå fremtiden, men vi kan gjøre den tryggere. 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B5CDD54E-1C31-73A2-2B5B-19F734C41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842" y="900668"/>
            <a:ext cx="10674823" cy="60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22" descr="Bilde 22">
            <a:extLst>
              <a:ext uri="{FF2B5EF4-FFF2-40B4-BE49-F238E27FC236}">
                <a16:creationId xmlns:a16="http://schemas.microsoft.com/office/drawing/2014/main" id="{6F75AA26-88D1-5C87-3D2D-CF01DB1FCB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43482" y="373345"/>
            <a:ext cx="3950672" cy="171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1EE4CA-5A13-9864-9071-0E7712862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333" y="7464550"/>
            <a:ext cx="3139509" cy="43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BC3905-1463-45B9-F9CC-38414E78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498" y="7464550"/>
            <a:ext cx="3139509" cy="4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75767EB-347C-66DB-06FD-8C407591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2" y="7470010"/>
            <a:ext cx="61341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557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AFAD339-E0E8-B64A-841F-0D236EC1B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" y="0"/>
            <a:ext cx="24237862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AFAD339-E0E8-B64A-841F-0D236EC1B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" y="0"/>
            <a:ext cx="24237862" cy="13716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0EB651B8-1C73-6C45-A7E6-31270C848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35" y="5786771"/>
            <a:ext cx="12331110" cy="75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48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25D6DC59-251B-F843-A675-8CD9425E2F4E}"/>
              </a:ext>
            </a:extLst>
          </p:cNvPr>
          <p:cNvSpPr txBox="1">
            <a:spLocks/>
          </p:cNvSpPr>
          <p:nvPr/>
        </p:nvSpPr>
        <p:spPr>
          <a:xfrm>
            <a:off x="11865933" y="12600501"/>
            <a:ext cx="633598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nb-NO"/>
            </a:defPPr>
            <a:lvl1pPr marL="0" algn="r" defTabSz="914400" rtl="0" eaLnBrk="1" latinLnBrk="0" hangingPunct="1">
              <a:defRPr sz="800" b="1" kern="1200">
                <a:solidFill>
                  <a:srgbClr val="382F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749049B-A0B0-B74F-89E1-F2D516361ECB}" type="slidenum">
              <a:rPr lang="nb-NO" sz="1600"/>
              <a:pPr algn="ctr"/>
              <a:t>7</a:t>
            </a:fld>
            <a:endParaRPr lang="nb-NO" sz="16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2212422-7BC1-964E-9A91-7A13A34C1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45" y="0"/>
            <a:ext cx="1196971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2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25D6DC59-251B-F843-A675-8CD9425E2F4E}"/>
              </a:ext>
            </a:extLst>
          </p:cNvPr>
          <p:cNvSpPr txBox="1">
            <a:spLocks/>
          </p:cNvSpPr>
          <p:nvPr/>
        </p:nvSpPr>
        <p:spPr>
          <a:xfrm>
            <a:off x="11865933" y="12600501"/>
            <a:ext cx="633598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nb-NO"/>
            </a:defPPr>
            <a:lvl1pPr marL="0" algn="r" defTabSz="914400" rtl="0" eaLnBrk="1" latinLnBrk="0" hangingPunct="1">
              <a:defRPr sz="800" b="1" kern="1200">
                <a:solidFill>
                  <a:srgbClr val="382F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749049B-A0B0-B74F-89E1-F2D516361ECB}" type="slidenum">
              <a:rPr lang="nb-NO" sz="1600"/>
              <a:pPr algn="ctr"/>
              <a:t>8</a:t>
            </a:fld>
            <a:endParaRPr lang="nb-NO" sz="1600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995506-4C29-274E-9F20-FC78D191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53" y="221208"/>
            <a:ext cx="7326394" cy="6407164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3CC865B0-8471-224D-8289-2CC98E66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1" y="6799806"/>
            <a:ext cx="7326394" cy="63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1FA32D-B271-CD4D-A1F9-6FB6FD9D243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B9C8A6-C572-6B43-9B19-84F5284A5DD6}"/>
              </a:ext>
            </a:extLst>
          </p:cNvPr>
          <p:cNvSpPr txBox="1">
            <a:spLocks/>
          </p:cNvSpPr>
          <p:nvPr/>
        </p:nvSpPr>
        <p:spPr>
          <a:xfrm>
            <a:off x="17509076" y="2371726"/>
            <a:ext cx="5236136" cy="76581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C5461F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sz="7200" i="1" dirty="0">
                <a:solidFill>
                  <a:schemeClr val="bg1"/>
                </a:solidFill>
              </a:rPr>
              <a:t>N E W S</a:t>
            </a:r>
          </a:p>
          <a:p>
            <a:endParaRPr lang="nb-NO" sz="7200" dirty="0">
              <a:solidFill>
                <a:schemeClr val="bg1"/>
              </a:solidFill>
            </a:endParaRPr>
          </a:p>
          <a:p>
            <a:r>
              <a:rPr lang="nb-NO" sz="7200" dirty="0">
                <a:solidFill>
                  <a:schemeClr val="bg1"/>
                </a:solidFill>
              </a:rPr>
              <a:t>National </a:t>
            </a:r>
          </a:p>
          <a:p>
            <a:r>
              <a:rPr lang="nb-NO" sz="7200" dirty="0" err="1">
                <a:solidFill>
                  <a:schemeClr val="bg1"/>
                </a:solidFill>
              </a:rPr>
              <a:t>Early</a:t>
            </a:r>
            <a:r>
              <a:rPr lang="nb-NO" sz="7200" dirty="0">
                <a:solidFill>
                  <a:schemeClr val="bg1"/>
                </a:solidFill>
              </a:rPr>
              <a:t> </a:t>
            </a:r>
          </a:p>
          <a:p>
            <a:r>
              <a:rPr lang="nb-NO" sz="7200" dirty="0" err="1">
                <a:solidFill>
                  <a:schemeClr val="bg1"/>
                </a:solidFill>
              </a:rPr>
              <a:t>Warning</a:t>
            </a:r>
            <a:r>
              <a:rPr lang="nb-NO" sz="7200" dirty="0">
                <a:solidFill>
                  <a:schemeClr val="bg1"/>
                </a:solidFill>
              </a:rPr>
              <a:t> </a:t>
            </a:r>
          </a:p>
          <a:p>
            <a:r>
              <a:rPr lang="nb-NO" sz="7200" dirty="0">
                <a:solidFill>
                  <a:schemeClr val="bg1"/>
                </a:solidFill>
              </a:rPr>
              <a:t>Score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8DA6270A-EBAF-E546-96A0-64A6624ED077}"/>
              </a:ext>
            </a:extLst>
          </p:cNvPr>
          <p:cNvSpPr txBox="1">
            <a:spLocks/>
          </p:cNvSpPr>
          <p:nvPr/>
        </p:nvSpPr>
        <p:spPr>
          <a:xfrm>
            <a:off x="11809229" y="12600501"/>
            <a:ext cx="633598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nb-NO"/>
            </a:defPPr>
            <a:lvl1pPr marL="0" algn="r" defTabSz="914400" rtl="0" eaLnBrk="1" latinLnBrk="0" hangingPunct="1">
              <a:defRPr sz="800" b="1" kern="1200">
                <a:solidFill>
                  <a:srgbClr val="382F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9049B-A0B0-B74F-89E1-F2D516361ECB}" type="slidenum">
              <a:rPr lang="nb-NO" sz="1600">
                <a:solidFill>
                  <a:schemeClr val="bg1"/>
                </a:solidFill>
              </a:rPr>
              <a:pPr/>
              <a:t>9</a:t>
            </a:fld>
            <a:endParaRPr lang="nb-NO" sz="1600" dirty="0">
              <a:solidFill>
                <a:schemeClr val="bg1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FBDA8AD-9288-E949-B367-49A4E17E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0" y="-42637"/>
            <a:ext cx="15316200" cy="138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C0AB088EC2424F86790B5C48FCBD81" ma:contentTypeVersion="17" ma:contentTypeDescription="Opprett et nytt dokument." ma:contentTypeScope="" ma:versionID="6c9a4078fd64e19d051dc4ac922b0eeb">
  <xsd:schema xmlns:xsd="http://www.w3.org/2001/XMLSchema" xmlns:xs="http://www.w3.org/2001/XMLSchema" xmlns:p="http://schemas.microsoft.com/office/2006/metadata/properties" xmlns:ns2="ef205d59-7387-491e-97cd-5ad86baa2999" xmlns:ns3="9b4deaa8-9cf4-4d1c-adea-11a68d132c22" targetNamespace="http://schemas.microsoft.com/office/2006/metadata/properties" ma:root="true" ma:fieldsID="832b50337d968ae4fdf98f6585378394" ns2:_="" ns3:_="">
    <xsd:import namespace="ef205d59-7387-491e-97cd-5ad86baa2999"/>
    <xsd:import namespace="9b4deaa8-9cf4-4d1c-adea-11a68d132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05d59-7387-491e-97cd-5ad86baa2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ac1020eb-469d-41c0-8556-4c397a151a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4deaa8-9cf4-4d1c-adea-11a68d132c2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879ab8-d9b3-4586-a352-6710c1719878}" ma:internalName="TaxCatchAll" ma:showField="CatchAllData" ma:web="9b4deaa8-9cf4-4d1c-adea-11a68d132c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205d59-7387-491e-97cd-5ad86baa2999">
      <Terms xmlns="http://schemas.microsoft.com/office/infopath/2007/PartnerControls"/>
    </lcf76f155ced4ddcb4097134ff3c332f>
    <TaxCatchAll xmlns="9b4deaa8-9cf4-4d1c-adea-11a68d132c22" xsi:nil="true"/>
  </documentManagement>
</p:properties>
</file>

<file path=customXml/itemProps1.xml><?xml version="1.0" encoding="utf-8"?>
<ds:datastoreItem xmlns:ds="http://schemas.openxmlformats.org/officeDocument/2006/customXml" ds:itemID="{AA0E97DC-A77A-4FA8-80E6-5AE880B94C8E}"/>
</file>

<file path=customXml/itemProps2.xml><?xml version="1.0" encoding="utf-8"?>
<ds:datastoreItem xmlns:ds="http://schemas.openxmlformats.org/officeDocument/2006/customXml" ds:itemID="{28B3CA40-E706-489E-86FE-3A35361D2BC9}"/>
</file>

<file path=customXml/itemProps3.xml><?xml version="1.0" encoding="utf-8"?>
<ds:datastoreItem xmlns:ds="http://schemas.openxmlformats.org/officeDocument/2006/customXml" ds:itemID="{2831DEA6-23BC-42C8-AE0E-BA20388275DA}"/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99</Words>
  <Application>Microsoft Macintosh PowerPoint</Application>
  <PresentationFormat>Egendefinert</PresentationFormat>
  <Paragraphs>28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9" baseType="lpstr">
      <vt:lpstr>Arial</vt:lpstr>
      <vt:lpstr>Georgia</vt:lpstr>
      <vt:lpstr>Helvetica Neue</vt:lpstr>
      <vt:lpstr>Helvetica Neue Light</vt:lpstr>
      <vt:lpstr>Helvetica Neue Medium</vt:lpstr>
      <vt:lpstr>proxima-nova</vt:lpstr>
      <vt:lpstr>White</vt:lpstr>
      <vt:lpstr>PowerPoint-presentasjon</vt:lpstr>
      <vt:lpstr>PowerPoint-presentasjon</vt:lpstr>
      <vt:lpstr>PowerPoint-presentasjon</vt:lpstr>
      <vt:lpstr>OmsynHeim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cp:lastModifiedBy>Christina Øksnevad Voll</cp:lastModifiedBy>
  <cp:revision>4</cp:revision>
  <dcterms:modified xsi:type="dcterms:W3CDTF">2023-01-19T09:13:35Z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0x01010070C0AB088EC2424F86790B5C48FCBD81</vt:lpwstr>
  </property>
</Properties>
</file>